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1B12"/>
    <a:srgbClr val="DCCA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42"/>
    <p:restoredTop sz="94686"/>
  </p:normalViewPr>
  <p:slideViewPr>
    <p:cSldViewPr snapToGrid="0" snapToObjects="1">
      <p:cViewPr varScale="1">
        <p:scale>
          <a:sx n="92" d="100"/>
          <a:sy n="92" d="100"/>
        </p:scale>
        <p:origin x="68" y="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0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4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8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8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5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38CE5-EE33-B946-B78A-4C93136225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AEF30-8A1B-C541-9B71-81594108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0F0345-9C69-6545-86DB-FB42E3736B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61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262255" y="520183"/>
            <a:ext cx="55695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FFFF"/>
                </a:solidFill>
                <a:effectLst/>
                <a:latin typeface="Tw Cen MT" charset="0"/>
                <a:ea typeface="Tw Cen MT" charset="0"/>
                <a:cs typeface="Tw Cen MT" charset="0"/>
              </a:rPr>
              <a:t>GIVE WISELY THIS HOLIDAY SEASON</a:t>
            </a:r>
            <a:endParaRPr lang="en-US" sz="4800" dirty="0">
              <a:effectLst/>
              <a:latin typeface="Tw Cen MT" charset="0"/>
              <a:ea typeface="Tw Cen MT" charset="0"/>
              <a:cs typeface="Tw Cen M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05626" y="2539481"/>
            <a:ext cx="4314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  <a:effectLst/>
                <a:latin typeface="Tw Cen MT" charset="0"/>
                <a:ea typeface="Tw Cen MT" charset="0"/>
                <a:cs typeface="Tw Cen MT" charset="0"/>
              </a:rPr>
              <a:t>Make sure your business gifts are </a:t>
            </a:r>
            <a:endParaRPr lang="en-US" sz="2000" dirty="0">
              <a:effectLst/>
              <a:latin typeface="Tw Cen MT" charset="0"/>
              <a:ea typeface="Tw Cen MT" charset="0"/>
              <a:cs typeface="Tw Cen MT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95476" y="4032478"/>
            <a:ext cx="10745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effectLst/>
                <a:latin typeface="Tw Cen MT" charset="0"/>
                <a:ea typeface="Tw Cen MT" charset="0"/>
                <a:cs typeface="Tw Cen MT" charset="0"/>
              </a:rPr>
              <a:t>Legal and appropriate </a:t>
            </a:r>
            <a:endParaRPr lang="en-US" sz="1400" dirty="0">
              <a:effectLst/>
              <a:latin typeface="Tw Cen MT" charset="0"/>
              <a:ea typeface="Tw Cen MT" charset="0"/>
              <a:cs typeface="Tw Cen MT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76701" y="5617711"/>
            <a:ext cx="191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Acceptable under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both parties’ policies </a:t>
            </a:r>
          </a:p>
        </p:txBody>
      </p:sp>
      <p:sp>
        <p:nvSpPr>
          <p:cNvPr id="9" name="Rectangle 8"/>
          <p:cNvSpPr/>
          <p:nvPr/>
        </p:nvSpPr>
        <p:spPr>
          <a:xfrm>
            <a:off x="8170054" y="4032478"/>
            <a:ext cx="17805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Documented as a business expense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45955" y="5617711"/>
            <a:ext cx="12287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Handled transparently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743751" y="4032478"/>
            <a:ext cx="14930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Directly</a:t>
            </a:r>
            <a:b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</a:br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business-related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934251" y="5617711"/>
            <a:ext cx="11120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Tw Cen MT" charset="0"/>
                <a:ea typeface="Tw Cen MT" charset="0"/>
                <a:cs typeface="Tw Cen MT" charset="0"/>
              </a:rPr>
              <a:t>Not cash or equivalent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C969E5-D43F-804A-86A2-815B0D5EE0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41"/>
          <a:stretch/>
        </p:blipFill>
        <p:spPr>
          <a:xfrm>
            <a:off x="0" y="617629"/>
            <a:ext cx="6014942" cy="55233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4C5AC-ED75-A143-B8D9-311521109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5146" y="2121255"/>
            <a:ext cx="4360640" cy="255257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0F3AE67A-11E9-0944-8EAA-A493DF6A0256}"/>
              </a:ext>
            </a:extLst>
          </p:cNvPr>
          <p:cNvGrpSpPr/>
          <p:nvPr/>
        </p:nvGrpSpPr>
        <p:grpSpPr>
          <a:xfrm>
            <a:off x="7227523" y="3246698"/>
            <a:ext cx="770302" cy="764874"/>
            <a:chOff x="7227523" y="3246698"/>
            <a:chExt cx="770302" cy="764874"/>
          </a:xfrm>
        </p:grpSpPr>
        <p:sp>
          <p:nvSpPr>
            <p:cNvPr id="31" name="Graphic 26">
              <a:extLst>
                <a:ext uri="{FF2B5EF4-FFF2-40B4-BE49-F238E27FC236}">
                  <a16:creationId xmlns:a16="http://schemas.microsoft.com/office/drawing/2014/main" id="{DA0861E7-6FB0-4046-95DF-C728421AB822}"/>
                </a:ext>
              </a:extLst>
            </p:cNvPr>
            <p:cNvSpPr/>
            <p:nvPr/>
          </p:nvSpPr>
          <p:spPr>
            <a:xfrm>
              <a:off x="7227523" y="3246698"/>
              <a:ext cx="764874" cy="764874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2F5CFB9-B8B6-AB47-8A58-3D33BB0765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13073"/>
            <a:stretch/>
          </p:blipFill>
          <p:spPr>
            <a:xfrm>
              <a:off x="7366000" y="3309764"/>
              <a:ext cx="631825" cy="638742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8B8F958-3808-544D-B71D-801121AED1FA}"/>
              </a:ext>
            </a:extLst>
          </p:cNvPr>
          <p:cNvGrpSpPr/>
          <p:nvPr/>
        </p:nvGrpSpPr>
        <p:grpSpPr>
          <a:xfrm>
            <a:off x="8665628" y="4787566"/>
            <a:ext cx="764874" cy="764874"/>
            <a:chOff x="8665628" y="4787566"/>
            <a:chExt cx="764874" cy="764874"/>
          </a:xfrm>
        </p:grpSpPr>
        <p:sp>
          <p:nvSpPr>
            <p:cNvPr id="33" name="Graphic 26">
              <a:extLst>
                <a:ext uri="{FF2B5EF4-FFF2-40B4-BE49-F238E27FC236}">
                  <a16:creationId xmlns:a16="http://schemas.microsoft.com/office/drawing/2014/main" id="{F267EFC0-B34C-0844-8758-CDDAC53B917A}"/>
                </a:ext>
              </a:extLst>
            </p:cNvPr>
            <p:cNvSpPr/>
            <p:nvPr/>
          </p:nvSpPr>
          <p:spPr>
            <a:xfrm>
              <a:off x="8665628" y="4787566"/>
              <a:ext cx="764874" cy="764874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8D0BDB7-7868-844B-B310-D16CAFDA8E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59593" y="4893281"/>
              <a:ext cx="578811" cy="54987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654FD8B-9FE5-5347-B709-FF9473780404}"/>
              </a:ext>
            </a:extLst>
          </p:cNvPr>
          <p:cNvGrpSpPr/>
          <p:nvPr/>
        </p:nvGrpSpPr>
        <p:grpSpPr>
          <a:xfrm>
            <a:off x="7227522" y="4784501"/>
            <a:ext cx="764875" cy="767940"/>
            <a:chOff x="7227522" y="4784501"/>
            <a:chExt cx="764875" cy="767940"/>
          </a:xfrm>
        </p:grpSpPr>
        <p:sp>
          <p:nvSpPr>
            <p:cNvPr id="32" name="Graphic 26">
              <a:extLst>
                <a:ext uri="{FF2B5EF4-FFF2-40B4-BE49-F238E27FC236}">
                  <a16:creationId xmlns:a16="http://schemas.microsoft.com/office/drawing/2014/main" id="{B9893BE9-7F28-2140-9CD6-21549A181BEE}"/>
                </a:ext>
              </a:extLst>
            </p:cNvPr>
            <p:cNvSpPr/>
            <p:nvPr/>
          </p:nvSpPr>
          <p:spPr>
            <a:xfrm>
              <a:off x="7227523" y="4784501"/>
              <a:ext cx="764874" cy="764874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DE034EF-03C0-5F40-9011-5E01823690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32513" b="13405"/>
            <a:stretch/>
          </p:blipFill>
          <p:spPr>
            <a:xfrm>
              <a:off x="7227522" y="4931393"/>
              <a:ext cx="535349" cy="621048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32A8CF3-2A8E-4742-96F0-961DEAC0EA23}"/>
              </a:ext>
            </a:extLst>
          </p:cNvPr>
          <p:cNvGrpSpPr/>
          <p:nvPr/>
        </p:nvGrpSpPr>
        <p:grpSpPr>
          <a:xfrm>
            <a:off x="10083502" y="4784501"/>
            <a:ext cx="772789" cy="772789"/>
            <a:chOff x="10083502" y="4784501"/>
            <a:chExt cx="772789" cy="772789"/>
          </a:xfrm>
        </p:grpSpPr>
        <p:sp>
          <p:nvSpPr>
            <p:cNvPr id="34" name="Graphic 26">
              <a:extLst>
                <a:ext uri="{FF2B5EF4-FFF2-40B4-BE49-F238E27FC236}">
                  <a16:creationId xmlns:a16="http://schemas.microsoft.com/office/drawing/2014/main" id="{75553B7C-B756-D74F-8248-10B34B60C469}"/>
                </a:ext>
              </a:extLst>
            </p:cNvPr>
            <p:cNvSpPr/>
            <p:nvPr/>
          </p:nvSpPr>
          <p:spPr>
            <a:xfrm>
              <a:off x="10130033" y="4816745"/>
              <a:ext cx="700386" cy="700386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A2A09F5-5376-0C4A-9721-DF7EF248D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083502" y="4784501"/>
              <a:ext cx="772789" cy="772789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1C89742-AF4E-E84E-BE80-C835C9B6D668}"/>
              </a:ext>
            </a:extLst>
          </p:cNvPr>
          <p:cNvGrpSpPr/>
          <p:nvPr/>
        </p:nvGrpSpPr>
        <p:grpSpPr>
          <a:xfrm>
            <a:off x="10091416" y="3246184"/>
            <a:ext cx="764874" cy="764874"/>
            <a:chOff x="10091416" y="3246184"/>
            <a:chExt cx="764874" cy="764874"/>
          </a:xfrm>
        </p:grpSpPr>
        <p:sp>
          <p:nvSpPr>
            <p:cNvPr id="28" name="Graphic 26">
              <a:extLst>
                <a:ext uri="{FF2B5EF4-FFF2-40B4-BE49-F238E27FC236}">
                  <a16:creationId xmlns:a16="http://schemas.microsoft.com/office/drawing/2014/main" id="{AB7F58DF-2947-9C48-B635-925374E2D2F6}"/>
                </a:ext>
              </a:extLst>
            </p:cNvPr>
            <p:cNvSpPr/>
            <p:nvPr/>
          </p:nvSpPr>
          <p:spPr>
            <a:xfrm>
              <a:off x="10091416" y="3246184"/>
              <a:ext cx="764874" cy="764874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44153B4B-F42E-B547-B429-7848E8682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215289" y="3428566"/>
              <a:ext cx="529875" cy="400110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524AFD9-9A96-9940-9322-AC1D7BA42DBB}"/>
              </a:ext>
            </a:extLst>
          </p:cNvPr>
          <p:cNvGrpSpPr/>
          <p:nvPr/>
        </p:nvGrpSpPr>
        <p:grpSpPr>
          <a:xfrm>
            <a:off x="8645524" y="3219784"/>
            <a:ext cx="784978" cy="791788"/>
            <a:chOff x="8645524" y="3219784"/>
            <a:chExt cx="784978" cy="791788"/>
          </a:xfrm>
        </p:grpSpPr>
        <p:sp>
          <p:nvSpPr>
            <p:cNvPr id="30" name="Graphic 26">
              <a:extLst>
                <a:ext uri="{FF2B5EF4-FFF2-40B4-BE49-F238E27FC236}">
                  <a16:creationId xmlns:a16="http://schemas.microsoft.com/office/drawing/2014/main" id="{942AE408-3D88-7047-A21A-E9AC9BFA6D1C}"/>
                </a:ext>
              </a:extLst>
            </p:cNvPr>
            <p:cNvSpPr/>
            <p:nvPr/>
          </p:nvSpPr>
          <p:spPr>
            <a:xfrm>
              <a:off x="8665628" y="3246698"/>
              <a:ext cx="764874" cy="764874"/>
            </a:xfrm>
            <a:custGeom>
              <a:avLst/>
              <a:gdLst>
                <a:gd name="connsiteX0" fmla="*/ 710507 w 885151"/>
                <a:gd name="connsiteY0" fmla="*/ 888115 h 885151"/>
                <a:gd name="connsiteX1" fmla="*/ 177608 w 885151"/>
                <a:gd name="connsiteY1" fmla="*/ 888115 h 885151"/>
                <a:gd name="connsiteX2" fmla="*/ 0 w 885151"/>
                <a:gd name="connsiteY2" fmla="*/ 710507 h 885151"/>
                <a:gd name="connsiteX3" fmla="*/ 0 w 885151"/>
                <a:gd name="connsiteY3" fmla="*/ 177608 h 885151"/>
                <a:gd name="connsiteX4" fmla="*/ 177608 w 885151"/>
                <a:gd name="connsiteY4" fmla="*/ 0 h 885151"/>
                <a:gd name="connsiteX5" fmla="*/ 710507 w 885151"/>
                <a:gd name="connsiteY5" fmla="*/ 0 h 885151"/>
                <a:gd name="connsiteX6" fmla="*/ 888115 w 885151"/>
                <a:gd name="connsiteY6" fmla="*/ 177608 h 885151"/>
                <a:gd name="connsiteX7" fmla="*/ 888115 w 885151"/>
                <a:gd name="connsiteY7" fmla="*/ 710507 h 885151"/>
                <a:gd name="connsiteX8" fmla="*/ 710507 w 885151"/>
                <a:gd name="connsiteY8" fmla="*/ 888115 h 88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151" h="885151">
                  <a:moveTo>
                    <a:pt x="710507" y="888115"/>
                  </a:moveTo>
                  <a:lnTo>
                    <a:pt x="177608" y="888115"/>
                  </a:lnTo>
                  <a:cubicBezTo>
                    <a:pt x="79518" y="888115"/>
                    <a:pt x="0" y="808597"/>
                    <a:pt x="0" y="710507"/>
                  </a:cubicBezTo>
                  <a:lnTo>
                    <a:pt x="0" y="177608"/>
                  </a:lnTo>
                  <a:cubicBezTo>
                    <a:pt x="0" y="79518"/>
                    <a:pt x="79518" y="0"/>
                    <a:pt x="177608" y="0"/>
                  </a:cubicBezTo>
                  <a:lnTo>
                    <a:pt x="710507" y="0"/>
                  </a:lnTo>
                  <a:cubicBezTo>
                    <a:pt x="808597" y="0"/>
                    <a:pt x="888115" y="79518"/>
                    <a:pt x="888115" y="177608"/>
                  </a:cubicBezTo>
                  <a:lnTo>
                    <a:pt x="888115" y="710507"/>
                  </a:lnTo>
                  <a:cubicBezTo>
                    <a:pt x="888115" y="808597"/>
                    <a:pt x="808597" y="888115"/>
                    <a:pt x="710507" y="888115"/>
                  </a:cubicBezTo>
                </a:path>
              </a:pathLst>
            </a:custGeom>
            <a:solidFill>
              <a:srgbClr val="DCCA9D"/>
            </a:solidFill>
            <a:ln w="38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6795F65-3D95-9A4A-9118-A9E100C089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29181" t="31961"/>
            <a:stretch/>
          </p:blipFill>
          <p:spPr>
            <a:xfrm>
              <a:off x="8645524" y="3219784"/>
              <a:ext cx="631825" cy="7194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Leite</dc:creator>
  <cp:lastModifiedBy>Patricia Hoen</cp:lastModifiedBy>
  <cp:revision>9</cp:revision>
  <dcterms:created xsi:type="dcterms:W3CDTF">2016-11-30T23:00:00Z</dcterms:created>
  <dcterms:modified xsi:type="dcterms:W3CDTF">2020-12-07T19:17:42Z</dcterms:modified>
</cp:coreProperties>
</file>