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4"/>
  </p:sldMasterIdLst>
  <p:notesMasterIdLst>
    <p:notesMasterId r:id="rId6"/>
  </p:notesMasterIdLst>
  <p:handoutMasterIdLst>
    <p:handoutMasterId r:id="rId7"/>
  </p:handoutMasterIdLst>
  <p:sldIdLst>
    <p:sldId id="2328" r:id="rId5"/>
  </p:sldIdLst>
  <p:sldSz cx="9144000" cy="5143500" type="screen16x9"/>
  <p:notesSz cx="7010400" cy="92964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C64603D-25CE-4EEB-A951-D7D6E7F6AFA7}">
          <p14:sldIdLst>
            <p14:sldId id="232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ie H Dang" initials="SHD" lastIdx="47" clrIdx="0">
    <p:extLst>
      <p:ext uri="{19B8F6BF-5375-455C-9EA6-DF929625EA0E}">
        <p15:presenceInfo xmlns:p15="http://schemas.microsoft.com/office/powerpoint/2012/main" userId="S-1-5-21-3814449816-1147414744-3287126245-513511" providerId="AD"/>
      </p:ext>
    </p:extLst>
  </p:cmAuthor>
  <p:cmAuthor id="2" name="Eliza R Williams" initials="ERW" lastIdx="21" clrIdx="1">
    <p:extLst>
      <p:ext uri="{19B8F6BF-5375-455C-9EA6-DF929625EA0E}">
        <p15:presenceInfo xmlns:p15="http://schemas.microsoft.com/office/powerpoint/2012/main" userId="S-1-5-21-3814449816-1147414744-3287126245-618235" providerId="AD"/>
      </p:ext>
    </p:extLst>
  </p:cmAuthor>
  <p:cmAuthor id="3" name="Dmitry Chausovsky" initials="DC" lastIdx="3" clrIdx="2">
    <p:extLst>
      <p:ext uri="{19B8F6BF-5375-455C-9EA6-DF929625EA0E}">
        <p15:presenceInfo xmlns:p15="http://schemas.microsoft.com/office/powerpoint/2012/main" userId="Dmitry Chausovsky" providerId="None"/>
      </p:ext>
    </p:extLst>
  </p:cmAuthor>
  <p:cmAuthor id="4" name="Robert Gross" initials="RG" lastIdx="6" clrIdx="3">
    <p:extLst>
      <p:ext uri="{19B8F6BF-5375-455C-9EA6-DF929625EA0E}">
        <p15:presenceInfo xmlns:p15="http://schemas.microsoft.com/office/powerpoint/2012/main" userId="S::grossrob@usc.edu::c6bad7e1-4462-487c-914e-fd37bd30d91f" providerId="AD"/>
      </p:ext>
    </p:extLst>
  </p:cmAuthor>
  <p:cmAuthor id="5" name="Dmitry Chausovsky" initials="DC [2]" lastIdx="1" clrIdx="4">
    <p:extLst>
      <p:ext uri="{19B8F6BF-5375-455C-9EA6-DF929625EA0E}">
        <p15:presenceInfo xmlns:p15="http://schemas.microsoft.com/office/powerpoint/2012/main" userId="S::chausovs@usc.edu::a67bc6cd-be70-4325-8bdc-6ca02f99b1f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B1E"/>
    <a:srgbClr val="FFCC00"/>
    <a:srgbClr val="D6320C"/>
    <a:srgbClr val="D8760A"/>
    <a:srgbClr val="FFC000"/>
    <a:srgbClr val="4B5050"/>
    <a:srgbClr val="767171"/>
    <a:srgbClr val="26AEBC"/>
    <a:srgbClr val="69D6E1"/>
    <a:srgbClr val="ED5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5963D-DF52-4083-8AE8-38CD5D1A3AEF}" v="60736" dt="2020-07-07T03:20:38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Gross" userId="S::grossrob@usc.edu::c6bad7e1-4462-487c-914e-fd37bd30d91f" providerId="AD" clId="Web-{FF6A9CCD-E1A7-9701-5FF4-3313676C16C0}"/>
    <pc:docChg chg="modSld sldOrd">
      <pc:chgData name="Robert Gross" userId="S::grossrob@usc.edu::c6bad7e1-4462-487c-914e-fd37bd30d91f" providerId="AD" clId="Web-{FF6A9CCD-E1A7-9701-5FF4-3313676C16C0}" dt="2020-07-02T03:48:21.639" v="161" actId="1076"/>
      <pc:docMkLst>
        <pc:docMk/>
      </pc:docMkLst>
      <pc:sldChg chg="modSp">
        <pc:chgData name="Robert Gross" userId="S::grossrob@usc.edu::c6bad7e1-4462-487c-914e-fd37bd30d91f" providerId="AD" clId="Web-{FF6A9CCD-E1A7-9701-5FF4-3313676C16C0}" dt="2020-07-02T03:46:07.739" v="123" actId="20577"/>
        <pc:sldMkLst>
          <pc:docMk/>
          <pc:sldMk cId="1720277028" sldId="871"/>
        </pc:sldMkLst>
        <pc:spChg chg="mod">
          <ac:chgData name="Robert Gross" userId="S::grossrob@usc.edu::c6bad7e1-4462-487c-914e-fd37bd30d91f" providerId="AD" clId="Web-{FF6A9CCD-E1A7-9701-5FF4-3313676C16C0}" dt="2020-07-02T03:44:34.534" v="106" actId="1076"/>
          <ac:spMkLst>
            <pc:docMk/>
            <pc:sldMk cId="1720277028" sldId="871"/>
            <ac:spMk id="6" creationId="{00000000-0000-0000-0000-000000000000}"/>
          </ac:spMkLst>
        </pc:spChg>
        <pc:spChg chg="mod">
          <ac:chgData name="Robert Gross" userId="S::grossrob@usc.edu::c6bad7e1-4462-487c-914e-fd37bd30d91f" providerId="AD" clId="Web-{FF6A9CCD-E1A7-9701-5FF4-3313676C16C0}" dt="2020-07-02T03:44:14.909" v="104" actId="1076"/>
          <ac:spMkLst>
            <pc:docMk/>
            <pc:sldMk cId="1720277028" sldId="871"/>
            <ac:spMk id="9" creationId="{578C5880-571F-48F9-9BE7-0A1021256873}"/>
          </ac:spMkLst>
        </pc:spChg>
        <pc:spChg chg="mod">
          <ac:chgData name="Robert Gross" userId="S::grossrob@usc.edu::c6bad7e1-4462-487c-914e-fd37bd30d91f" providerId="AD" clId="Web-{FF6A9CCD-E1A7-9701-5FF4-3313676C16C0}" dt="2020-07-02T03:46:07.739" v="123" actId="20577"/>
          <ac:spMkLst>
            <pc:docMk/>
            <pc:sldMk cId="1720277028" sldId="871"/>
            <ac:spMk id="10" creationId="{4666F102-6833-47B3-969F-C40B9DEA951C}"/>
          </ac:spMkLst>
        </pc:spChg>
        <pc:spChg chg="mod">
          <ac:chgData name="Robert Gross" userId="S::grossrob@usc.edu::c6bad7e1-4462-487c-914e-fd37bd30d91f" providerId="AD" clId="Web-{FF6A9CCD-E1A7-9701-5FF4-3313676C16C0}" dt="2020-07-02T03:44:24.097" v="105" actId="1076"/>
          <ac:spMkLst>
            <pc:docMk/>
            <pc:sldMk cId="1720277028" sldId="871"/>
            <ac:spMk id="15" creationId="{569FC1A5-3197-44E3-AC43-C6E2A7ED786E}"/>
          </ac:spMkLst>
        </pc:spChg>
        <pc:spChg chg="mod">
          <ac:chgData name="Robert Gross" userId="S::grossrob@usc.edu::c6bad7e1-4462-487c-914e-fd37bd30d91f" providerId="AD" clId="Web-{FF6A9CCD-E1A7-9701-5FF4-3313676C16C0}" dt="2020-07-02T03:45:19.473" v="116" actId="20577"/>
          <ac:spMkLst>
            <pc:docMk/>
            <pc:sldMk cId="1720277028" sldId="871"/>
            <ac:spMk id="22" creationId="{74B0A955-A5C2-4A16-BA4A-6D6B6DB7FC74}"/>
          </ac:spMkLst>
        </pc:spChg>
      </pc:sldChg>
      <pc:sldChg chg="modSp">
        <pc:chgData name="Robert Gross" userId="S::grossrob@usc.edu::c6bad7e1-4462-487c-914e-fd37bd30d91f" providerId="AD" clId="Web-{FF6A9CCD-E1A7-9701-5FF4-3313676C16C0}" dt="2020-07-02T03:48:21.639" v="161" actId="1076"/>
        <pc:sldMkLst>
          <pc:docMk/>
          <pc:sldMk cId="1368967593" sldId="872"/>
        </pc:sldMkLst>
        <pc:spChg chg="mod">
          <ac:chgData name="Robert Gross" userId="S::grossrob@usc.edu::c6bad7e1-4462-487c-914e-fd37bd30d91f" providerId="AD" clId="Web-{FF6A9CCD-E1A7-9701-5FF4-3313676C16C0}" dt="2020-07-02T03:47:24.870" v="152" actId="1076"/>
          <ac:spMkLst>
            <pc:docMk/>
            <pc:sldMk cId="1368967593" sldId="872"/>
            <ac:spMk id="11" creationId="{FE816651-05CF-446E-ABBE-845C6C059FC8}"/>
          </ac:spMkLst>
        </pc:spChg>
        <pc:spChg chg="mod">
          <ac:chgData name="Robert Gross" userId="S::grossrob@usc.edu::c6bad7e1-4462-487c-914e-fd37bd30d91f" providerId="AD" clId="Web-{FF6A9CCD-E1A7-9701-5FF4-3313676C16C0}" dt="2020-07-02T03:48:03.060" v="159" actId="14100"/>
          <ac:spMkLst>
            <pc:docMk/>
            <pc:sldMk cId="1368967593" sldId="872"/>
            <ac:spMk id="15" creationId="{F00F61EA-2CF7-4014-9D27-7F30C0AB58D3}"/>
          </ac:spMkLst>
        </pc:spChg>
        <pc:spChg chg="mod">
          <ac:chgData name="Robert Gross" userId="S::grossrob@usc.edu::c6bad7e1-4462-487c-914e-fd37bd30d91f" providerId="AD" clId="Web-{FF6A9CCD-E1A7-9701-5FF4-3313676C16C0}" dt="2020-07-02T03:48:21.639" v="161" actId="1076"/>
          <ac:spMkLst>
            <pc:docMk/>
            <pc:sldMk cId="1368967593" sldId="872"/>
            <ac:spMk id="16" creationId="{518AE809-4AFB-40A2-BFDB-6047AA435E4D}"/>
          </ac:spMkLst>
        </pc:spChg>
        <pc:spChg chg="mod">
          <ac:chgData name="Robert Gross" userId="S::grossrob@usc.edu::c6bad7e1-4462-487c-914e-fd37bd30d91f" providerId="AD" clId="Web-{FF6A9CCD-E1A7-9701-5FF4-3313676C16C0}" dt="2020-07-02T03:48:15.545" v="160" actId="1076"/>
          <ac:spMkLst>
            <pc:docMk/>
            <pc:sldMk cId="1368967593" sldId="872"/>
            <ac:spMk id="17" creationId="{1CFB635C-AA88-41CF-B038-DDCB0A599E5D}"/>
          </ac:spMkLst>
        </pc:spChg>
      </pc:sldChg>
      <pc:sldChg chg="addSp delSp modSp ord">
        <pc:chgData name="Robert Gross" userId="S::grossrob@usc.edu::c6bad7e1-4462-487c-914e-fd37bd30d91f" providerId="AD" clId="Web-{FF6A9CCD-E1A7-9701-5FF4-3313676C16C0}" dt="2020-07-02T03:42:59.002" v="103"/>
        <pc:sldMkLst>
          <pc:docMk/>
          <pc:sldMk cId="1437359570" sldId="2320"/>
        </pc:sldMkLst>
        <pc:spChg chg="mod">
          <ac:chgData name="Robert Gross" userId="S::grossrob@usc.edu::c6bad7e1-4462-487c-914e-fd37bd30d91f" providerId="AD" clId="Web-{FF6A9CCD-E1A7-9701-5FF4-3313676C16C0}" dt="2020-07-02T03:40:13.764" v="67" actId="1076"/>
          <ac:spMkLst>
            <pc:docMk/>
            <pc:sldMk cId="1437359570" sldId="2320"/>
            <ac:spMk id="103" creationId="{838AAB7C-EF3C-44E9-BC5B-55F49A154E9D}"/>
          </ac:spMkLst>
        </pc:spChg>
        <pc:spChg chg="mod">
          <ac:chgData name="Robert Gross" userId="S::grossrob@usc.edu::c6bad7e1-4462-487c-914e-fd37bd30d91f" providerId="AD" clId="Web-{FF6A9CCD-E1A7-9701-5FF4-3313676C16C0}" dt="2020-07-02T03:41:48.282" v="87" actId="1076"/>
          <ac:spMkLst>
            <pc:docMk/>
            <pc:sldMk cId="1437359570" sldId="2320"/>
            <ac:spMk id="104" creationId="{3CA5E38A-1CF2-4CB5-9DA8-83A926098309}"/>
          </ac:spMkLst>
        </pc:spChg>
        <pc:spChg chg="mod">
          <ac:chgData name="Robert Gross" userId="S::grossrob@usc.edu::c6bad7e1-4462-487c-914e-fd37bd30d91f" providerId="AD" clId="Web-{FF6A9CCD-E1A7-9701-5FF4-3313676C16C0}" dt="2020-07-02T03:41:52.985" v="88" actId="1076"/>
          <ac:spMkLst>
            <pc:docMk/>
            <pc:sldMk cId="1437359570" sldId="2320"/>
            <ac:spMk id="131" creationId="{FFF4235E-52E1-4EBE-95E0-47CD1C45178B}"/>
          </ac:spMkLst>
        </pc:spChg>
        <pc:spChg chg="mod">
          <ac:chgData name="Robert Gross" userId="S::grossrob@usc.edu::c6bad7e1-4462-487c-914e-fd37bd30d91f" providerId="AD" clId="Web-{FF6A9CCD-E1A7-9701-5FF4-3313676C16C0}" dt="2020-07-02T03:42:12.110" v="100" actId="1076"/>
          <ac:spMkLst>
            <pc:docMk/>
            <pc:sldMk cId="1437359570" sldId="2320"/>
            <ac:spMk id="141" creationId="{87F11E37-3178-459E-A5BC-7E37C2BF0665}"/>
          </ac:spMkLst>
        </pc:spChg>
        <pc:spChg chg="mod">
          <ac:chgData name="Robert Gross" userId="S::grossrob@usc.edu::c6bad7e1-4462-487c-914e-fd37bd30d91f" providerId="AD" clId="Web-{FF6A9CCD-E1A7-9701-5FF4-3313676C16C0}" dt="2020-07-02T03:42:25.814" v="102" actId="1076"/>
          <ac:spMkLst>
            <pc:docMk/>
            <pc:sldMk cId="1437359570" sldId="2320"/>
            <ac:spMk id="152" creationId="{CB99F4B9-7BD9-40F4-967B-5761590645CA}"/>
          </ac:spMkLst>
        </pc:spChg>
        <pc:spChg chg="add del mod">
          <ac:chgData name="Robert Gross" userId="S::grossrob@usc.edu::c6bad7e1-4462-487c-914e-fd37bd30d91f" providerId="AD" clId="Web-{FF6A9CCD-E1A7-9701-5FF4-3313676C16C0}" dt="2020-07-02T03:41:31.125" v="86" actId="20577"/>
          <ac:spMkLst>
            <pc:docMk/>
            <pc:sldMk cId="1437359570" sldId="2320"/>
            <ac:spMk id="154" creationId="{09F43697-E20D-4F28-99D3-55E064EF8A56}"/>
          </ac:spMkLst>
        </pc:spChg>
        <pc:picChg chg="del">
          <ac:chgData name="Robert Gross" userId="S::grossrob@usc.edu::c6bad7e1-4462-487c-914e-fd37bd30d91f" providerId="AD" clId="Web-{FF6A9CCD-E1A7-9701-5FF4-3313676C16C0}" dt="2020-07-02T03:32:00.567" v="0"/>
          <ac:picMkLst>
            <pc:docMk/>
            <pc:sldMk cId="1437359570" sldId="2320"/>
            <ac:picMk id="14" creationId="{F8BDFBC7-309A-4585-9CDB-879B27B4EDB2}"/>
          </ac:picMkLst>
        </pc:picChg>
      </pc:sldChg>
    </pc:docChg>
  </pc:docChgLst>
  <pc:docChgLst>
    <pc:chgData name="Robert Gross" userId="S::grossrob@usc.edu::c6bad7e1-4462-487c-914e-fd37bd30d91f" providerId="AD" clId="Web-{CAAC8DB2-D9D6-D23E-AE25-0DCC6C94EAE3}"/>
    <pc:docChg chg="modSld">
      <pc:chgData name="Robert Gross" userId="S::grossrob@usc.edu::c6bad7e1-4462-487c-914e-fd37bd30d91f" providerId="AD" clId="Web-{CAAC8DB2-D9D6-D23E-AE25-0DCC6C94EAE3}" dt="2020-06-12T00:35:39.084" v="2717"/>
      <pc:docMkLst>
        <pc:docMk/>
      </pc:docMkLst>
      <pc:sldChg chg="modSp">
        <pc:chgData name="Robert Gross" userId="S::grossrob@usc.edu::c6bad7e1-4462-487c-914e-fd37bd30d91f" providerId="AD" clId="Web-{CAAC8DB2-D9D6-D23E-AE25-0DCC6C94EAE3}" dt="2020-06-11T23:54:03.548" v="266" actId="20577"/>
        <pc:sldMkLst>
          <pc:docMk/>
          <pc:sldMk cId="4097647932" sldId="2301"/>
        </pc:sldMkLst>
        <pc:spChg chg="mod">
          <ac:chgData name="Robert Gross" userId="S::grossrob@usc.edu::c6bad7e1-4462-487c-914e-fd37bd30d91f" providerId="AD" clId="Web-{CAAC8DB2-D9D6-D23E-AE25-0DCC6C94EAE3}" dt="2020-06-11T23:54:03.548" v="266" actId="20577"/>
          <ac:spMkLst>
            <pc:docMk/>
            <pc:sldMk cId="4097647932" sldId="2301"/>
            <ac:spMk id="6" creationId="{75F765F9-B39A-44C4-A56B-3C4F35DBA56A}"/>
          </ac:spMkLst>
        </pc:spChg>
      </pc:sldChg>
      <pc:sldChg chg="modSp">
        <pc:chgData name="Robert Gross" userId="S::grossrob@usc.edu::c6bad7e1-4462-487c-914e-fd37bd30d91f" providerId="AD" clId="Web-{CAAC8DB2-D9D6-D23E-AE25-0DCC6C94EAE3}" dt="2020-06-12T00:35:39.084" v="2717"/>
        <pc:sldMkLst>
          <pc:docMk/>
          <pc:sldMk cId="3826674745" sldId="2314"/>
        </pc:sldMkLst>
        <pc:spChg chg="mod">
          <ac:chgData name="Robert Gross" userId="S::grossrob@usc.edu::c6bad7e1-4462-487c-914e-fd37bd30d91f" providerId="AD" clId="Web-{CAAC8DB2-D9D6-D23E-AE25-0DCC6C94EAE3}" dt="2020-06-11T23:53:42.562" v="259" actId="20577"/>
          <ac:spMkLst>
            <pc:docMk/>
            <pc:sldMk cId="3826674745" sldId="2314"/>
            <ac:spMk id="3" creationId="{091ADE4B-2177-499B-897D-770BC061CADD}"/>
          </ac:spMkLst>
        </pc:spChg>
        <pc:graphicFrameChg chg="mod modGraphic">
          <ac:chgData name="Robert Gross" userId="S::grossrob@usc.edu::c6bad7e1-4462-487c-914e-fd37bd30d91f" providerId="AD" clId="Web-{CAAC8DB2-D9D6-D23E-AE25-0DCC6C94EAE3}" dt="2020-06-12T00:35:39.084" v="2717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CAAC8DB2-D9D6-D23E-AE25-0DCC6C94EAE3}" dt="2020-06-12T00:29:53.218" v="2561"/>
        <pc:sldMkLst>
          <pc:docMk/>
          <pc:sldMk cId="3499223026" sldId="2315"/>
        </pc:sldMkLst>
        <pc:spChg chg="mod">
          <ac:chgData name="Robert Gross" userId="S::grossrob@usc.edu::c6bad7e1-4462-487c-914e-fd37bd30d91f" providerId="AD" clId="Web-{CAAC8DB2-D9D6-D23E-AE25-0DCC6C94EAE3}" dt="2020-06-11T23:54:21.987" v="273" actId="20577"/>
          <ac:spMkLst>
            <pc:docMk/>
            <pc:sldMk cId="3499223026" sldId="2315"/>
            <ac:spMk id="6" creationId="{75F765F9-B39A-44C4-A56B-3C4F35DBA56A}"/>
          </ac:spMkLst>
        </pc:spChg>
        <pc:graphicFrameChg chg="mod modGraphic">
          <ac:chgData name="Robert Gross" userId="S::grossrob@usc.edu::c6bad7e1-4462-487c-914e-fd37bd30d91f" providerId="AD" clId="Web-{CAAC8DB2-D9D6-D23E-AE25-0DCC6C94EAE3}" dt="2020-06-12T00:29:53.218" v="2561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</pc:docChg>
  </pc:docChgLst>
  <pc:docChgLst>
    <pc:chgData name="Robert Gross" userId="S::grossrob@usc.edu::c6bad7e1-4462-487c-914e-fd37bd30d91f" providerId="AD" clId="Web-{CC087059-CB35-BD45-A9F2-E241475FDF7B}"/>
    <pc:docChg chg="modSld">
      <pc:chgData name="Robert Gross" userId="S::grossrob@usc.edu::c6bad7e1-4462-487c-914e-fd37bd30d91f" providerId="AD" clId="Web-{CC087059-CB35-BD45-A9F2-E241475FDF7B}" dt="2020-07-02T21:29:57.211" v="2163" actId="14100"/>
      <pc:docMkLst>
        <pc:docMk/>
      </pc:docMkLst>
      <pc:sldChg chg="addSp delSp modSp addCm">
        <pc:chgData name="Robert Gross" userId="S::grossrob@usc.edu::c6bad7e1-4462-487c-914e-fd37bd30d91f" providerId="AD" clId="Web-{CC087059-CB35-BD45-A9F2-E241475FDF7B}" dt="2020-07-02T21:29:57.211" v="2163" actId="14100"/>
        <pc:sldMkLst>
          <pc:docMk/>
          <pc:sldMk cId="2236609075" sldId="2322"/>
        </pc:sldMkLst>
        <pc:spChg chg="add mod">
          <ac:chgData name="Robert Gross" userId="S::grossrob@usc.edu::c6bad7e1-4462-487c-914e-fd37bd30d91f" providerId="AD" clId="Web-{CC087059-CB35-BD45-A9F2-E241475FDF7B}" dt="2020-07-02T20:44:17.269" v="1207" actId="14100"/>
          <ac:spMkLst>
            <pc:docMk/>
            <pc:sldMk cId="2236609075" sldId="2322"/>
            <ac:spMk id="2" creationId="{9B150EB9-C3AE-4854-85B8-A3C8D8D4E0D2}"/>
          </ac:spMkLst>
        </pc:spChg>
        <pc:spChg chg="add del mod">
          <ac:chgData name="Robert Gross" userId="S::grossrob@usc.edu::c6bad7e1-4462-487c-914e-fd37bd30d91f" providerId="AD" clId="Web-{CC087059-CB35-BD45-A9F2-E241475FDF7B}" dt="2020-07-02T20:40:03.841" v="1106"/>
          <ac:spMkLst>
            <pc:docMk/>
            <pc:sldMk cId="2236609075" sldId="2322"/>
            <ac:spMk id="4" creationId="{570C1C49-FAE4-4A83-991E-D433E90FD682}"/>
          </ac:spMkLst>
        </pc:spChg>
        <pc:spChg chg="del mod">
          <ac:chgData name="Robert Gross" userId="S::grossrob@usc.edu::c6bad7e1-4462-487c-914e-fd37bd30d91f" providerId="AD" clId="Web-{CC087059-CB35-BD45-A9F2-E241475FDF7B}" dt="2020-07-02T20:40:29.420" v="1108"/>
          <ac:spMkLst>
            <pc:docMk/>
            <pc:sldMk cId="2236609075" sldId="2322"/>
            <ac:spMk id="5" creationId="{03B3DFDD-E098-4C4B-93D2-631224766DF6}"/>
          </ac:spMkLst>
        </pc:spChg>
        <pc:spChg chg="add mod">
          <ac:chgData name="Robert Gross" userId="S::grossrob@usc.edu::c6bad7e1-4462-487c-914e-fd37bd30d91f" providerId="AD" clId="Web-{CC087059-CB35-BD45-A9F2-E241475FDF7B}" dt="2020-07-02T21:06:27.598" v="1929" actId="20577"/>
          <ac:spMkLst>
            <pc:docMk/>
            <pc:sldMk cId="2236609075" sldId="2322"/>
            <ac:spMk id="8" creationId="{F54070AB-BD25-45DF-84F9-2AE1204085D4}"/>
          </ac:spMkLst>
        </pc:spChg>
        <pc:spChg chg="add mod">
          <ac:chgData name="Robert Gross" userId="S::grossrob@usc.edu::c6bad7e1-4462-487c-914e-fd37bd30d91f" providerId="AD" clId="Web-{CC087059-CB35-BD45-A9F2-E241475FDF7B}" dt="2020-07-02T20:47:12.617" v="1229" actId="20577"/>
          <ac:spMkLst>
            <pc:docMk/>
            <pc:sldMk cId="2236609075" sldId="2322"/>
            <ac:spMk id="9" creationId="{4EEC6B52-13C1-4E10-B522-891CCF8B0F63}"/>
          </ac:spMkLst>
        </pc:spChg>
        <pc:spChg chg="add mod">
          <ac:chgData name="Robert Gross" userId="S::grossrob@usc.edu::c6bad7e1-4462-487c-914e-fd37bd30d91f" providerId="AD" clId="Web-{CC087059-CB35-BD45-A9F2-E241475FDF7B}" dt="2020-07-02T21:14:58.345" v="2139" actId="20577"/>
          <ac:spMkLst>
            <pc:docMk/>
            <pc:sldMk cId="2236609075" sldId="2322"/>
            <ac:spMk id="11" creationId="{ECE0460F-E816-4143-8352-195FCE9E6BA3}"/>
          </ac:spMkLst>
        </pc:spChg>
        <pc:spChg chg="add mod">
          <ac:chgData name="Robert Gross" userId="S::grossrob@usc.edu::c6bad7e1-4462-487c-914e-fd37bd30d91f" providerId="AD" clId="Web-{CC087059-CB35-BD45-A9F2-E241475FDF7B}" dt="2020-07-02T21:29:57.211" v="2163" actId="14100"/>
          <ac:spMkLst>
            <pc:docMk/>
            <pc:sldMk cId="2236609075" sldId="2322"/>
            <ac:spMk id="12" creationId="{0575C15B-90AF-4812-A64F-0ED4936F2979}"/>
          </ac:spMkLst>
        </pc:spChg>
        <pc:spChg chg="add del mod">
          <ac:chgData name="Robert Gross" userId="S::grossrob@usc.edu::c6bad7e1-4462-487c-914e-fd37bd30d91f" providerId="AD" clId="Web-{CC087059-CB35-BD45-A9F2-E241475FDF7B}" dt="2020-07-02T21:28:47.646" v="2155" actId="1076"/>
          <ac:spMkLst>
            <pc:docMk/>
            <pc:sldMk cId="2236609075" sldId="2322"/>
            <ac:spMk id="29" creationId="{06E5DCE3-A250-4340-B81B-6882CDE95A8B}"/>
          </ac:spMkLst>
        </pc:spChg>
        <pc:spChg chg="mod">
          <ac:chgData name="Robert Gross" userId="S::grossrob@usc.edu::c6bad7e1-4462-487c-914e-fd37bd30d91f" providerId="AD" clId="Web-{CC087059-CB35-BD45-A9F2-E241475FDF7B}" dt="2020-07-02T20:41:43.734" v="1131" actId="1076"/>
          <ac:spMkLst>
            <pc:docMk/>
            <pc:sldMk cId="2236609075" sldId="2322"/>
            <ac:spMk id="32" creationId="{BFDAE0AB-0929-A844-825C-760ADCD90BC1}"/>
          </ac:spMkLst>
        </pc:spChg>
        <pc:spChg chg="mod">
          <ac:chgData name="Robert Gross" userId="S::grossrob@usc.edu::c6bad7e1-4462-487c-914e-fd37bd30d91f" providerId="AD" clId="Web-{CC087059-CB35-BD45-A9F2-E241475FDF7B}" dt="2020-07-02T21:15:48.581" v="2144" actId="1076"/>
          <ac:spMkLst>
            <pc:docMk/>
            <pc:sldMk cId="2236609075" sldId="2322"/>
            <ac:spMk id="33" creationId="{98CC238A-8A77-AB41-81C4-A7DF062E7CFA}"/>
          </ac:spMkLst>
        </pc:spChg>
        <pc:graphicFrameChg chg="add mod modGraphic">
          <ac:chgData name="Robert Gross" userId="S::grossrob@usc.edu::c6bad7e1-4462-487c-914e-fd37bd30d91f" providerId="AD" clId="Web-{CC087059-CB35-BD45-A9F2-E241475FDF7B}" dt="2020-07-02T21:10:39.386" v="2108" actId="1076"/>
          <ac:graphicFrameMkLst>
            <pc:docMk/>
            <pc:sldMk cId="2236609075" sldId="2322"/>
            <ac:graphicFrameMk id="6" creationId="{B499C0AA-6FB2-4230-A139-3F5560448937}"/>
          </ac:graphicFrameMkLst>
        </pc:graphicFrameChg>
        <pc:graphicFrameChg chg="del mod modGraphic">
          <ac:chgData name="Robert Gross" userId="S::grossrob@usc.edu::c6bad7e1-4462-487c-914e-fd37bd30d91f" providerId="AD" clId="Web-{CC087059-CB35-BD45-A9F2-E241475FDF7B}" dt="2020-07-02T20:41:30.437" v="1129"/>
          <ac:graphicFrameMkLst>
            <pc:docMk/>
            <pc:sldMk cId="2236609075" sldId="2322"/>
            <ac:graphicFrameMk id="7" creationId="{C39EF014-0352-4B0C-AD2A-DE474633DBC2}"/>
          </ac:graphicFrameMkLst>
        </pc:graphicFrameChg>
        <pc:picChg chg="mod">
          <ac:chgData name="Robert Gross" userId="S::grossrob@usc.edu::c6bad7e1-4462-487c-914e-fd37bd30d91f" providerId="AD" clId="Web-{CC087059-CB35-BD45-A9F2-E241475FDF7B}" dt="2020-07-02T20:47:48.899" v="1232" actId="1076"/>
          <ac:picMkLst>
            <pc:docMk/>
            <pc:sldMk cId="2236609075" sldId="2322"/>
            <ac:picMk id="3" creationId="{A5264075-F9BD-4F9D-871F-CDC472B88BB9}"/>
          </ac:picMkLst>
        </pc:picChg>
        <pc:picChg chg="add mod">
          <ac:chgData name="Robert Gross" userId="S::grossrob@usc.edu::c6bad7e1-4462-487c-914e-fd37bd30d91f" providerId="AD" clId="Web-{CC087059-CB35-BD45-A9F2-E241475FDF7B}" dt="2020-07-02T20:57:57.492" v="1676" actId="1076"/>
          <ac:picMkLst>
            <pc:docMk/>
            <pc:sldMk cId="2236609075" sldId="2322"/>
            <ac:picMk id="10" creationId="{A2E876D0-5E80-4595-9E35-0E8CB707DCB9}"/>
          </ac:picMkLst>
        </pc:picChg>
      </pc:sldChg>
    </pc:docChg>
  </pc:docChgLst>
  <pc:docChgLst>
    <pc:chgData name="Patricia Hoen" userId="21296853-04bf-4166-bb0f-1c98e579a2d8" providerId="ADAL" clId="{50D5963D-DF52-4083-8AE8-38CD5D1A3AEF}"/>
    <pc:docChg chg="undo redo custSel addSld delSld modSld sldOrd delMainMaster delSection modSection">
      <pc:chgData name="Patricia Hoen" userId="21296853-04bf-4166-bb0f-1c98e579a2d8" providerId="ADAL" clId="{50D5963D-DF52-4083-8AE8-38CD5D1A3AEF}" dt="2020-07-07T03:23:08.754" v="111790" actId="20577"/>
      <pc:docMkLst>
        <pc:docMk/>
      </pc:docMkLst>
      <pc:sldChg chg="add ord">
        <pc:chgData name="Patricia Hoen" userId="21296853-04bf-4166-bb0f-1c98e579a2d8" providerId="ADAL" clId="{50D5963D-DF52-4083-8AE8-38CD5D1A3AEF}" dt="2020-07-02T16:36:31.818" v="107432"/>
        <pc:sldMkLst>
          <pc:docMk/>
          <pc:sldMk cId="4036136370" sldId="256"/>
        </pc:sldMkLst>
      </pc:sldChg>
      <pc:sldChg chg="addSp delSp modSp add del">
        <pc:chgData name="Patricia Hoen" userId="21296853-04bf-4166-bb0f-1c98e579a2d8" providerId="ADAL" clId="{50D5963D-DF52-4083-8AE8-38CD5D1A3AEF}" dt="2020-07-06T17:55:18.185" v="107437" actId="2696"/>
        <pc:sldMkLst>
          <pc:docMk/>
          <pc:sldMk cId="871179756" sldId="257"/>
        </pc:sldMkLst>
        <pc:spChg chg="mod">
          <ac:chgData name="Patricia Hoen" userId="21296853-04bf-4166-bb0f-1c98e579a2d8" providerId="ADAL" clId="{50D5963D-DF52-4083-8AE8-38CD5D1A3AEF}" dt="2020-07-02T16:26:12.766" v="107365" actId="1076"/>
          <ac:spMkLst>
            <pc:docMk/>
            <pc:sldMk cId="871179756" sldId="257"/>
            <ac:spMk id="2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17.580" v="107353" actId="1076"/>
          <ac:spMkLst>
            <pc:docMk/>
            <pc:sldMk cId="871179756" sldId="257"/>
            <ac:spMk id="5" creationId="{00000000-0000-0000-0000-000000000000}"/>
          </ac:spMkLst>
        </pc:spChg>
        <pc:spChg chg="add mod">
          <ac:chgData name="Patricia Hoen" userId="21296853-04bf-4166-bb0f-1c98e579a2d8" providerId="ADAL" clId="{50D5963D-DF52-4083-8AE8-38CD5D1A3AEF}" dt="2020-07-02T16:26:52.138" v="107406" actId="404"/>
          <ac:spMkLst>
            <pc:docMk/>
            <pc:sldMk cId="871179756" sldId="257"/>
            <ac:spMk id="6" creationId="{FA57942A-C743-482C-9967-017681F109AD}"/>
          </ac:spMkLst>
        </pc:spChg>
        <pc:spChg chg="mod">
          <ac:chgData name="Patricia Hoen" userId="21296853-04bf-4166-bb0f-1c98e579a2d8" providerId="ADAL" clId="{50D5963D-DF52-4083-8AE8-38CD5D1A3AEF}" dt="2020-07-02T16:22:49.256" v="107339" actId="404"/>
          <ac:spMkLst>
            <pc:docMk/>
            <pc:sldMk cId="871179756" sldId="257"/>
            <ac:spMk id="7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51.059" v="107361" actId="1076"/>
          <ac:spMkLst>
            <pc:docMk/>
            <pc:sldMk cId="871179756" sldId="257"/>
            <ac:spMk id="9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47.922" v="107360" actId="1076"/>
          <ac:spMkLst>
            <pc:docMk/>
            <pc:sldMk cId="871179756" sldId="257"/>
            <ac:spMk id="13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19.623" v="107354" actId="1076"/>
          <ac:spMkLst>
            <pc:docMk/>
            <pc:sldMk cId="871179756" sldId="257"/>
            <ac:spMk id="20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44.170" v="107359" actId="1076"/>
          <ac:spMkLst>
            <pc:docMk/>
            <pc:sldMk cId="871179756" sldId="257"/>
            <ac:spMk id="26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41.521" v="107358" actId="1076"/>
          <ac:spMkLst>
            <pc:docMk/>
            <pc:sldMk cId="871179756" sldId="257"/>
            <ac:spMk id="27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38.909" v="107357" actId="1076"/>
          <ac:spMkLst>
            <pc:docMk/>
            <pc:sldMk cId="871179756" sldId="257"/>
            <ac:spMk id="28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2:53.891" v="107340" actId="404"/>
          <ac:spMkLst>
            <pc:docMk/>
            <pc:sldMk cId="871179756" sldId="257"/>
            <ac:spMk id="29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14.459" v="107352" actId="1076"/>
          <ac:spMkLst>
            <pc:docMk/>
            <pc:sldMk cId="871179756" sldId="257"/>
            <ac:spMk id="31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7:34.490" v="107408" actId="1076"/>
          <ac:spMkLst>
            <pc:docMk/>
            <pc:sldMk cId="871179756" sldId="257"/>
            <ac:spMk id="32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2:57.850" v="107341" actId="404"/>
          <ac:spMkLst>
            <pc:docMk/>
            <pc:sldMk cId="871179756" sldId="257"/>
            <ac:spMk id="34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53.462" v="107362" actId="1076"/>
          <ac:spMkLst>
            <pc:docMk/>
            <pc:sldMk cId="871179756" sldId="257"/>
            <ac:spMk id="35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6:06.474" v="107364" actId="1076"/>
          <ac:spMkLst>
            <pc:docMk/>
            <pc:sldMk cId="871179756" sldId="257"/>
            <ac:spMk id="36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3:40.126" v="107344" actId="1076"/>
          <ac:spMkLst>
            <pc:docMk/>
            <pc:sldMk cId="871179756" sldId="257"/>
            <ac:spMk id="37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2T16:25:36.150" v="107356" actId="1076"/>
          <ac:spMkLst>
            <pc:docMk/>
            <pc:sldMk cId="871179756" sldId="257"/>
            <ac:spMk id="38" creationId="{00000000-0000-0000-0000-000000000000}"/>
          </ac:spMkLst>
        </pc:spChg>
        <pc:spChg chg="add del">
          <ac:chgData name="Patricia Hoen" userId="21296853-04bf-4166-bb0f-1c98e579a2d8" providerId="ADAL" clId="{50D5963D-DF52-4083-8AE8-38CD5D1A3AEF}" dt="2020-07-02T16:32:17.699" v="107412"/>
          <ac:spMkLst>
            <pc:docMk/>
            <pc:sldMk cId="871179756" sldId="257"/>
            <ac:spMk id="39" creationId="{7E62C3B6-0ED1-482C-A4D5-8CC1B4399762}"/>
          </ac:spMkLst>
        </pc:spChg>
        <pc:spChg chg="del">
          <ac:chgData name="Patricia Hoen" userId="21296853-04bf-4166-bb0f-1c98e579a2d8" providerId="ADAL" clId="{50D5963D-DF52-4083-8AE8-38CD5D1A3AEF}" dt="2020-07-02T16:32:22.653" v="107413"/>
          <ac:spMkLst>
            <pc:docMk/>
            <pc:sldMk cId="871179756" sldId="257"/>
            <ac:spMk id="40" creationId="{4E708AAC-2CA3-4F1E-890E-12A2C4BFB842}"/>
          </ac:spMkLst>
        </pc:spChg>
        <pc:spChg chg="mod">
          <ac:chgData name="Patricia Hoen" userId="21296853-04bf-4166-bb0f-1c98e579a2d8" providerId="ADAL" clId="{50D5963D-DF52-4083-8AE8-38CD5D1A3AEF}" dt="2020-07-02T16:26:01.745" v="107363" actId="1076"/>
          <ac:spMkLst>
            <pc:docMk/>
            <pc:sldMk cId="871179756" sldId="257"/>
            <ac:spMk id="41" creationId="{00000000-0000-0000-0000-000000000000}"/>
          </ac:spMkLst>
        </pc:spChg>
      </pc:sldChg>
      <pc:sldChg chg="modSp">
        <pc:chgData name="Patricia Hoen" userId="21296853-04bf-4166-bb0f-1c98e579a2d8" providerId="ADAL" clId="{50D5963D-DF52-4083-8AE8-38CD5D1A3AEF}" dt="2020-07-01T18:30:20.924" v="107299" actId="20577"/>
        <pc:sldMkLst>
          <pc:docMk/>
          <pc:sldMk cId="3514334258" sldId="603"/>
        </pc:sldMkLst>
        <pc:spChg chg="mod">
          <ac:chgData name="Patricia Hoen" userId="21296853-04bf-4166-bb0f-1c98e579a2d8" providerId="ADAL" clId="{50D5963D-DF52-4083-8AE8-38CD5D1A3AEF}" dt="2020-07-01T18:30:20.924" v="107299" actId="20577"/>
          <ac:spMkLst>
            <pc:docMk/>
            <pc:sldMk cId="3514334258" sldId="603"/>
            <ac:spMk id="9" creationId="{00000000-0000-0000-0000-000000000000}"/>
          </ac:spMkLst>
        </pc:spChg>
      </pc:sldChg>
      <pc:sldChg chg="add del ord">
        <pc:chgData name="Patricia Hoen" userId="21296853-04bf-4166-bb0f-1c98e579a2d8" providerId="ADAL" clId="{50D5963D-DF52-4083-8AE8-38CD5D1A3AEF}" dt="2020-07-06T22:46:12.251" v="107953" actId="2696"/>
        <pc:sldMkLst>
          <pc:docMk/>
          <pc:sldMk cId="2108472978" sldId="860"/>
        </pc:sldMkLst>
      </pc:sldChg>
      <pc:sldChg chg="add del ord">
        <pc:chgData name="Patricia Hoen" userId="21296853-04bf-4166-bb0f-1c98e579a2d8" providerId="ADAL" clId="{50D5963D-DF52-4083-8AE8-38CD5D1A3AEF}" dt="2020-07-06T22:46:12.262" v="107954" actId="2696"/>
        <pc:sldMkLst>
          <pc:docMk/>
          <pc:sldMk cId="2816987869" sldId="861"/>
        </pc:sldMkLst>
      </pc:sldChg>
      <pc:sldChg chg="add del ord">
        <pc:chgData name="Patricia Hoen" userId="21296853-04bf-4166-bb0f-1c98e579a2d8" providerId="ADAL" clId="{50D5963D-DF52-4083-8AE8-38CD5D1A3AEF}" dt="2020-07-06T22:46:12.276" v="107955" actId="2696"/>
        <pc:sldMkLst>
          <pc:docMk/>
          <pc:sldMk cId="770349103" sldId="862"/>
        </pc:sldMkLst>
      </pc:sldChg>
      <pc:sldChg chg="addSp delSp modSp">
        <pc:chgData name="Patricia Hoen" userId="21296853-04bf-4166-bb0f-1c98e579a2d8" providerId="ADAL" clId="{50D5963D-DF52-4083-8AE8-38CD5D1A3AEF}" dt="2020-07-07T03:21:22.167" v="111621" actId="1076"/>
        <pc:sldMkLst>
          <pc:docMk/>
          <pc:sldMk cId="3761318988" sldId="869"/>
        </pc:sldMkLst>
        <pc:spChg chg="del mod">
          <ac:chgData name="Patricia Hoen" userId="21296853-04bf-4166-bb0f-1c98e579a2d8" providerId="ADAL" clId="{50D5963D-DF52-4083-8AE8-38CD5D1A3AEF}" dt="2020-07-07T03:17:00.295" v="111579" actId="478"/>
          <ac:spMkLst>
            <pc:docMk/>
            <pc:sldMk cId="3761318988" sldId="869"/>
            <ac:spMk id="2" creationId="{6EC2E6F3-38CB-4343-B13A-9B3DA02B95C6}"/>
          </ac:spMkLst>
        </pc:spChg>
        <pc:spChg chg="mod ord">
          <ac:chgData name="Patricia Hoen" userId="21296853-04bf-4166-bb0f-1c98e579a2d8" providerId="ADAL" clId="{50D5963D-DF52-4083-8AE8-38CD5D1A3AEF}" dt="2020-06-30T19:57:27.666" v="106722"/>
          <ac:spMkLst>
            <pc:docMk/>
            <pc:sldMk cId="3761318988" sldId="869"/>
            <ac:spMk id="2" creationId="{B2E78A48-14B3-46CC-A4AD-D0607BAD1C83}"/>
          </ac:spMkLst>
        </pc:spChg>
        <pc:spChg chg="mod ord">
          <ac:chgData name="Patricia Hoen" userId="21296853-04bf-4166-bb0f-1c98e579a2d8" providerId="ADAL" clId="{50D5963D-DF52-4083-8AE8-38CD5D1A3AEF}" dt="2020-07-07T03:08:37.918" v="110985"/>
          <ac:spMkLst>
            <pc:docMk/>
            <pc:sldMk cId="3761318988" sldId="869"/>
            <ac:spMk id="3" creationId="{3DD990F5-9D78-4899-97B8-50FD8AFBC105}"/>
          </ac:spMkLst>
        </pc:spChg>
        <pc:spChg chg="del mod">
          <ac:chgData name="Patricia Hoen" userId="21296853-04bf-4166-bb0f-1c98e579a2d8" providerId="ADAL" clId="{50D5963D-DF52-4083-8AE8-38CD5D1A3AEF}" dt="2020-06-30T19:34:24.684" v="95632"/>
          <ac:spMkLst>
            <pc:docMk/>
            <pc:sldMk cId="3761318988" sldId="869"/>
            <ac:spMk id="4" creationId="{28204B8D-8D34-471D-B3F5-F345389AA2C1}"/>
          </ac:spMkLst>
        </pc:spChg>
        <pc:spChg chg="add mod ord modVis">
          <ac:chgData name="Patricia Hoen" userId="21296853-04bf-4166-bb0f-1c98e579a2d8" providerId="ADAL" clId="{50D5963D-DF52-4083-8AE8-38CD5D1A3AEF}" dt="2020-07-07T02:13:08.319" v="110765"/>
          <ac:spMkLst>
            <pc:docMk/>
            <pc:sldMk cId="3761318988" sldId="869"/>
            <ac:spMk id="4" creationId="{2F3FEDA1-F806-4511-99A7-06B37A81F71C}"/>
          </ac:spMkLst>
        </pc:spChg>
        <pc:spChg chg="add mod ord modVis">
          <ac:chgData name="Patricia Hoen" userId="21296853-04bf-4166-bb0f-1c98e579a2d8" providerId="ADAL" clId="{50D5963D-DF52-4083-8AE8-38CD5D1A3AEF}" dt="2020-07-07T02:13:08.438" v="110937"/>
          <ac:spMkLst>
            <pc:docMk/>
            <pc:sldMk cId="3761318988" sldId="869"/>
            <ac:spMk id="5" creationId="{1DC0F38D-5A1B-4D46-89D3-322068490B4A}"/>
          </ac:spMkLst>
        </pc:spChg>
        <pc:spChg chg="del mod ord">
          <ac:chgData name="Patricia Hoen" userId="21296853-04bf-4166-bb0f-1c98e579a2d8" providerId="ADAL" clId="{50D5963D-DF52-4083-8AE8-38CD5D1A3AEF}" dt="2020-06-30T19:34:24.682" v="95626"/>
          <ac:spMkLst>
            <pc:docMk/>
            <pc:sldMk cId="3761318988" sldId="869"/>
            <ac:spMk id="5" creationId="{FD4E5EC5-2F89-42A9-B434-1996EFA688F1}"/>
          </ac:spMkLst>
        </pc:spChg>
        <pc:spChg chg="mod">
          <ac:chgData name="Patricia Hoen" userId="21296853-04bf-4166-bb0f-1c98e579a2d8" providerId="ADAL" clId="{50D5963D-DF52-4083-8AE8-38CD5D1A3AEF}" dt="2020-07-07T03:08:56.569" v="111541" actId="1076"/>
          <ac:spMkLst>
            <pc:docMk/>
            <pc:sldMk cId="3761318988" sldId="869"/>
            <ac:spMk id="6" creationId="{A07B692E-437E-4CFA-8D1C-561D188AE80D}"/>
          </ac:spMkLst>
        </pc:spChg>
        <pc:spChg chg="mod ord">
          <ac:chgData name="Patricia Hoen" userId="21296853-04bf-4166-bb0f-1c98e579a2d8" providerId="ADAL" clId="{50D5963D-DF52-4083-8AE8-38CD5D1A3AEF}" dt="2020-07-07T03:08:37.962" v="111014"/>
          <ac:spMkLst>
            <pc:docMk/>
            <pc:sldMk cId="3761318988" sldId="869"/>
            <ac:spMk id="7" creationId="{81E4CDD5-1349-4912-ADF6-DF7722C19144}"/>
          </ac:spMkLst>
        </pc:spChg>
        <pc:spChg chg="mod ord">
          <ac:chgData name="Patricia Hoen" userId="21296853-04bf-4166-bb0f-1c98e579a2d8" providerId="ADAL" clId="{50D5963D-DF52-4083-8AE8-38CD5D1A3AEF}" dt="2020-07-07T03:08:38.015" v="111042"/>
          <ac:spMkLst>
            <pc:docMk/>
            <pc:sldMk cId="3761318988" sldId="869"/>
            <ac:spMk id="8" creationId="{7F960256-CDCD-4084-9493-63439305DF98}"/>
          </ac:spMkLst>
        </pc:spChg>
        <pc:spChg chg="mod ord">
          <ac:chgData name="Patricia Hoen" userId="21296853-04bf-4166-bb0f-1c98e579a2d8" providerId="ADAL" clId="{50D5963D-DF52-4083-8AE8-38CD5D1A3AEF}" dt="2020-07-07T03:08:38.064" v="111072"/>
          <ac:spMkLst>
            <pc:docMk/>
            <pc:sldMk cId="3761318988" sldId="869"/>
            <ac:spMk id="9" creationId="{E04CC7A1-65B1-4E6C-8D18-9201B1B14159}"/>
          </ac:spMkLst>
        </pc:spChg>
        <pc:spChg chg="mod ord">
          <ac:chgData name="Patricia Hoen" userId="21296853-04bf-4166-bb0f-1c98e579a2d8" providerId="ADAL" clId="{50D5963D-DF52-4083-8AE8-38CD5D1A3AEF}" dt="2020-07-07T03:08:38.109" v="111102"/>
          <ac:spMkLst>
            <pc:docMk/>
            <pc:sldMk cId="3761318988" sldId="869"/>
            <ac:spMk id="10" creationId="{E8356224-5F8D-45BE-B2C8-70311ACE4418}"/>
          </ac:spMkLst>
        </pc:spChg>
        <pc:spChg chg="del mod ord">
          <ac:chgData name="Patricia Hoen" userId="21296853-04bf-4166-bb0f-1c98e579a2d8" providerId="ADAL" clId="{50D5963D-DF52-4083-8AE8-38CD5D1A3AEF}" dt="2020-06-30T19:34:24.683" v="95628"/>
          <ac:spMkLst>
            <pc:docMk/>
            <pc:sldMk cId="3761318988" sldId="869"/>
            <ac:spMk id="11" creationId="{8F9C5C39-1F99-431A-B86C-46D98989021B}"/>
          </ac:spMkLst>
        </pc:spChg>
        <pc:spChg chg="add mod">
          <ac:chgData name="Patricia Hoen" userId="21296853-04bf-4166-bb0f-1c98e579a2d8" providerId="ADAL" clId="{50D5963D-DF52-4083-8AE8-38CD5D1A3AEF}" dt="2020-07-07T03:08:38.449" v="111314"/>
          <ac:spMkLst>
            <pc:docMk/>
            <pc:sldMk cId="3761318988" sldId="869"/>
            <ac:spMk id="12" creationId="{08C28BCA-FDF0-494B-985B-9D0E78DA890F}"/>
          </ac:spMkLst>
        </pc:spChg>
        <pc:spChg chg="add mod ord">
          <ac:chgData name="Patricia Hoen" userId="21296853-04bf-4166-bb0f-1c98e579a2d8" providerId="ADAL" clId="{50D5963D-DF52-4083-8AE8-38CD5D1A3AEF}" dt="2020-07-07T03:08:38.475" v="111328"/>
          <ac:spMkLst>
            <pc:docMk/>
            <pc:sldMk cId="3761318988" sldId="869"/>
            <ac:spMk id="13" creationId="{206B3F92-3C3F-4ECE-B5D2-895BF5FCD78D}"/>
          </ac:spMkLst>
        </pc:spChg>
        <pc:spChg chg="del mod ord">
          <ac:chgData name="Patricia Hoen" userId="21296853-04bf-4166-bb0f-1c98e579a2d8" providerId="ADAL" clId="{50D5963D-DF52-4083-8AE8-38CD5D1A3AEF}" dt="2020-06-30T19:34:24.678" v="95614"/>
          <ac:spMkLst>
            <pc:docMk/>
            <pc:sldMk cId="3761318988" sldId="869"/>
            <ac:spMk id="14" creationId="{56556815-41C5-4360-8696-2AD8525E06BA}"/>
          </ac:spMkLst>
        </pc:spChg>
        <pc:spChg chg="del mod ord">
          <ac:chgData name="Patricia Hoen" userId="21296853-04bf-4166-bb0f-1c98e579a2d8" providerId="ADAL" clId="{50D5963D-DF52-4083-8AE8-38CD5D1A3AEF}" dt="2020-06-30T19:34:24.679" v="95616"/>
          <ac:spMkLst>
            <pc:docMk/>
            <pc:sldMk cId="3761318988" sldId="869"/>
            <ac:spMk id="15" creationId="{E2ED6447-6496-438C-9BE2-2412B744CC1C}"/>
          </ac:spMkLst>
        </pc:spChg>
        <pc:spChg chg="del mod ord">
          <ac:chgData name="Patricia Hoen" userId="21296853-04bf-4166-bb0f-1c98e579a2d8" providerId="ADAL" clId="{50D5963D-DF52-4083-8AE8-38CD5D1A3AEF}" dt="2020-06-30T19:34:24.680" v="95618"/>
          <ac:spMkLst>
            <pc:docMk/>
            <pc:sldMk cId="3761318988" sldId="869"/>
            <ac:spMk id="16" creationId="{B6DA9B76-8A18-41E1-8674-49DA76E7CA75}"/>
          </ac:spMkLst>
        </pc:spChg>
        <pc:spChg chg="mod">
          <ac:chgData name="Patricia Hoen" userId="21296853-04bf-4166-bb0f-1c98e579a2d8" providerId="ADAL" clId="{50D5963D-DF52-4083-8AE8-38CD5D1A3AEF}" dt="2020-07-07T03:08:38.157" v="111133"/>
          <ac:spMkLst>
            <pc:docMk/>
            <pc:sldMk cId="3761318988" sldId="869"/>
            <ac:spMk id="17" creationId="{3A43892D-020A-4293-BAF0-2219EF432A76}"/>
          </ac:spMkLst>
        </pc:spChg>
        <pc:spChg chg="mod">
          <ac:chgData name="Patricia Hoen" userId="21296853-04bf-4166-bb0f-1c98e579a2d8" providerId="ADAL" clId="{50D5963D-DF52-4083-8AE8-38CD5D1A3AEF}" dt="2020-07-07T03:08:38.159" v="111134"/>
          <ac:spMkLst>
            <pc:docMk/>
            <pc:sldMk cId="3761318988" sldId="869"/>
            <ac:spMk id="18" creationId="{47C0FE93-F788-4AD6-A4C5-1D057C3A3E2C}"/>
          </ac:spMkLst>
        </pc:spChg>
        <pc:spChg chg="mod ord">
          <ac:chgData name="Patricia Hoen" userId="21296853-04bf-4166-bb0f-1c98e579a2d8" providerId="ADAL" clId="{50D5963D-DF52-4083-8AE8-38CD5D1A3AEF}" dt="2020-07-07T03:08:38.172" v="111144"/>
          <ac:spMkLst>
            <pc:docMk/>
            <pc:sldMk cId="3761318988" sldId="869"/>
            <ac:spMk id="19" creationId="{AF8801BF-A332-4579-AD0F-F0A3115405F8}"/>
          </ac:spMkLst>
        </pc:spChg>
        <pc:spChg chg="mod">
          <ac:chgData name="Patricia Hoen" userId="21296853-04bf-4166-bb0f-1c98e579a2d8" providerId="ADAL" clId="{50D5963D-DF52-4083-8AE8-38CD5D1A3AEF}" dt="2020-07-07T03:08:38.173" v="111146"/>
          <ac:spMkLst>
            <pc:docMk/>
            <pc:sldMk cId="3761318988" sldId="869"/>
            <ac:spMk id="20" creationId="{5A09D234-8374-4095-8BAF-91E7EF231860}"/>
          </ac:spMkLst>
        </pc:spChg>
        <pc:spChg chg="del mod ord">
          <ac:chgData name="Patricia Hoen" userId="21296853-04bf-4166-bb0f-1c98e579a2d8" providerId="ADAL" clId="{50D5963D-DF52-4083-8AE8-38CD5D1A3AEF}" dt="2020-06-30T19:34:24.680" v="95620"/>
          <ac:spMkLst>
            <pc:docMk/>
            <pc:sldMk cId="3761318988" sldId="869"/>
            <ac:spMk id="21" creationId="{227B6046-A81F-4FAB-9CFA-4F440B9181B7}"/>
          </ac:spMkLst>
        </pc:spChg>
        <pc:spChg chg="del mod ord">
          <ac:chgData name="Patricia Hoen" userId="21296853-04bf-4166-bb0f-1c98e579a2d8" providerId="ADAL" clId="{50D5963D-DF52-4083-8AE8-38CD5D1A3AEF}" dt="2020-06-30T19:34:24.681" v="95622"/>
          <ac:spMkLst>
            <pc:docMk/>
            <pc:sldMk cId="3761318988" sldId="869"/>
            <ac:spMk id="22" creationId="{1B89B307-7AAD-4228-AB86-D6CF4AC346D5}"/>
          </ac:spMkLst>
        </pc:spChg>
        <pc:spChg chg="mod">
          <ac:chgData name="Patricia Hoen" userId="21296853-04bf-4166-bb0f-1c98e579a2d8" providerId="ADAL" clId="{50D5963D-DF52-4083-8AE8-38CD5D1A3AEF}" dt="2020-07-07T03:08:38.176" v="111148"/>
          <ac:spMkLst>
            <pc:docMk/>
            <pc:sldMk cId="3761318988" sldId="869"/>
            <ac:spMk id="23" creationId="{DF526F5B-5C86-4704-8F74-B90438F71137}"/>
          </ac:spMkLst>
        </pc:spChg>
        <pc:spChg chg="del mod ord">
          <ac:chgData name="Patricia Hoen" userId="21296853-04bf-4166-bb0f-1c98e579a2d8" providerId="ADAL" clId="{50D5963D-DF52-4083-8AE8-38CD5D1A3AEF}" dt="2020-06-30T19:34:24.681" v="95624"/>
          <ac:spMkLst>
            <pc:docMk/>
            <pc:sldMk cId="3761318988" sldId="869"/>
            <ac:spMk id="24" creationId="{3374BF23-C2A1-4392-8B9E-3E76B80F3A4F}"/>
          </ac:spMkLst>
        </pc:spChg>
        <pc:spChg chg="add del mod ord">
          <ac:chgData name="Patricia Hoen" userId="21296853-04bf-4166-bb0f-1c98e579a2d8" providerId="ADAL" clId="{50D5963D-DF52-4083-8AE8-38CD5D1A3AEF}" dt="2020-07-07T02:13:06.381" v="110072" actId="478"/>
          <ac:spMkLst>
            <pc:docMk/>
            <pc:sldMk cId="3761318988" sldId="869"/>
            <ac:spMk id="25" creationId="{AECE9C23-EAAC-4F27-AD57-CC66F09D88E8}"/>
          </ac:spMkLst>
        </pc:spChg>
        <pc:spChg chg="mod ord">
          <ac:chgData name="Patricia Hoen" userId="21296853-04bf-4166-bb0f-1c98e579a2d8" providerId="ADAL" clId="{50D5963D-DF52-4083-8AE8-38CD5D1A3AEF}" dt="2020-07-07T03:08:38.792" v="111490"/>
          <ac:spMkLst>
            <pc:docMk/>
            <pc:sldMk cId="3761318988" sldId="869"/>
            <ac:spMk id="26" creationId="{5F913731-F97F-47F3-985B-48F9B1DE7D98}"/>
          </ac:spMkLst>
        </pc:spChg>
        <pc:spChg chg="mod ord">
          <ac:chgData name="Patricia Hoen" userId="21296853-04bf-4166-bb0f-1c98e579a2d8" providerId="ADAL" clId="{50D5963D-DF52-4083-8AE8-38CD5D1A3AEF}" dt="2020-07-07T03:08:38.809" v="111502"/>
          <ac:spMkLst>
            <pc:docMk/>
            <pc:sldMk cId="3761318988" sldId="869"/>
            <ac:spMk id="27" creationId="{18E8BAE7-8B82-477A-B71B-B083C3903135}"/>
          </ac:spMkLst>
        </pc:spChg>
        <pc:spChg chg="mod">
          <ac:chgData name="Patricia Hoen" userId="21296853-04bf-4166-bb0f-1c98e579a2d8" providerId="ADAL" clId="{50D5963D-DF52-4083-8AE8-38CD5D1A3AEF}" dt="2020-07-07T03:08:38.768" v="111475"/>
          <ac:spMkLst>
            <pc:docMk/>
            <pc:sldMk cId="3761318988" sldId="869"/>
            <ac:spMk id="29" creationId="{CF2E6D8B-E9F8-4CB8-B9F3-95EAB91EC494}"/>
          </ac:spMkLst>
        </pc:spChg>
        <pc:spChg chg="add mod ord">
          <ac:chgData name="Patricia Hoen" userId="21296853-04bf-4166-bb0f-1c98e579a2d8" providerId="ADAL" clId="{50D5963D-DF52-4083-8AE8-38CD5D1A3AEF}" dt="2020-07-07T03:08:38.155" v="111132"/>
          <ac:spMkLst>
            <pc:docMk/>
            <pc:sldMk cId="3761318988" sldId="869"/>
            <ac:spMk id="30" creationId="{21459B0C-7E59-4807-8AF9-3D080C4FD027}"/>
          </ac:spMkLst>
        </pc:spChg>
        <pc:spChg chg="mod ord">
          <ac:chgData name="Patricia Hoen" userId="21296853-04bf-4166-bb0f-1c98e579a2d8" providerId="ADAL" clId="{50D5963D-DF52-4083-8AE8-38CD5D1A3AEF}" dt="2020-07-07T02:13:08.402" v="110885"/>
          <ac:spMkLst>
            <pc:docMk/>
            <pc:sldMk cId="3761318988" sldId="869"/>
            <ac:spMk id="32" creationId="{00405297-3F5C-4103-9963-D41FA1CAA1BA}"/>
          </ac:spMkLst>
        </pc:spChg>
        <pc:spChg chg="mod ord modVis">
          <ac:chgData name="Patricia Hoen" userId="21296853-04bf-4166-bb0f-1c98e579a2d8" providerId="ADAL" clId="{50D5963D-DF52-4083-8AE8-38CD5D1A3AEF}" dt="2020-07-07T03:10:45.028" v="111550"/>
          <ac:spMkLst>
            <pc:docMk/>
            <pc:sldMk cId="3761318988" sldId="869"/>
            <ac:spMk id="33" creationId="{0095186C-D8AD-4A73-A7B1-44140E02C7A9}"/>
          </ac:spMkLst>
        </pc:spChg>
        <pc:spChg chg="mod ord">
          <ac:chgData name="Patricia Hoen" userId="21296853-04bf-4166-bb0f-1c98e579a2d8" providerId="ADAL" clId="{50D5963D-DF52-4083-8AE8-38CD5D1A3AEF}" dt="2020-07-07T02:13:08.404" v="110889"/>
          <ac:spMkLst>
            <pc:docMk/>
            <pc:sldMk cId="3761318988" sldId="869"/>
            <ac:spMk id="34" creationId="{BE723BBC-801C-4C9B-83E7-0A356050BA79}"/>
          </ac:spMkLst>
        </pc:spChg>
        <pc:spChg chg="mod ord">
          <ac:chgData name="Patricia Hoen" userId="21296853-04bf-4166-bb0f-1c98e579a2d8" providerId="ADAL" clId="{50D5963D-DF52-4083-8AE8-38CD5D1A3AEF}" dt="2020-07-07T02:13:08.406" v="110891"/>
          <ac:spMkLst>
            <pc:docMk/>
            <pc:sldMk cId="3761318988" sldId="869"/>
            <ac:spMk id="35" creationId="{59A54B60-1125-4F3D-ABA3-ADED1A65DE14}"/>
          </ac:spMkLst>
        </pc:spChg>
        <pc:spChg chg="mod ord">
          <ac:chgData name="Patricia Hoen" userId="21296853-04bf-4166-bb0f-1c98e579a2d8" providerId="ADAL" clId="{50D5963D-DF52-4083-8AE8-38CD5D1A3AEF}" dt="2020-07-07T03:08:38.737" v="111457"/>
          <ac:spMkLst>
            <pc:docMk/>
            <pc:sldMk cId="3761318988" sldId="869"/>
            <ac:spMk id="36" creationId="{87B06640-DCAC-494B-9079-42A85BC72832}"/>
          </ac:spMkLst>
        </pc:spChg>
        <pc:spChg chg="mod ord modVis">
          <ac:chgData name="Patricia Hoen" userId="21296853-04bf-4166-bb0f-1c98e579a2d8" providerId="ADAL" clId="{50D5963D-DF52-4083-8AE8-38CD5D1A3AEF}" dt="2020-07-07T02:13:08.408" v="110895"/>
          <ac:spMkLst>
            <pc:docMk/>
            <pc:sldMk cId="3761318988" sldId="869"/>
            <ac:spMk id="37" creationId="{16AD7AEB-17E1-4C54-9F07-87063D7F923B}"/>
          </ac:spMkLst>
        </pc:spChg>
        <pc:spChg chg="mod">
          <ac:chgData name="Patricia Hoen" userId="21296853-04bf-4166-bb0f-1c98e579a2d8" providerId="ADAL" clId="{50D5963D-DF52-4083-8AE8-38CD5D1A3AEF}" dt="2020-07-07T03:08:38.224" v="111182"/>
          <ac:spMkLst>
            <pc:docMk/>
            <pc:sldMk cId="3761318988" sldId="869"/>
            <ac:spMk id="38" creationId="{970E8B88-4DD3-4CF8-A25C-3C42A3FC12AE}"/>
          </ac:spMkLst>
        </pc:spChg>
        <pc:spChg chg="mod ord modVis">
          <ac:chgData name="Patricia Hoen" userId="21296853-04bf-4166-bb0f-1c98e579a2d8" providerId="ADAL" clId="{50D5963D-DF52-4083-8AE8-38CD5D1A3AEF}" dt="2020-07-07T02:13:08.333" v="110786"/>
          <ac:spMkLst>
            <pc:docMk/>
            <pc:sldMk cId="3761318988" sldId="869"/>
            <ac:spMk id="39" creationId="{15AADF93-C818-4BFF-8207-3BFE496AF908}"/>
          </ac:spMkLst>
        </pc:spChg>
        <pc:spChg chg="mod">
          <ac:chgData name="Patricia Hoen" userId="21296853-04bf-4166-bb0f-1c98e579a2d8" providerId="ADAL" clId="{50D5963D-DF52-4083-8AE8-38CD5D1A3AEF}" dt="2020-07-07T03:08:38.278" v="111214"/>
          <ac:spMkLst>
            <pc:docMk/>
            <pc:sldMk cId="3761318988" sldId="869"/>
            <ac:spMk id="40" creationId="{3A8D3082-1B78-431B-BDBD-5B333D5E55B8}"/>
          </ac:spMkLst>
        </pc:spChg>
        <pc:spChg chg="mod ord modVis">
          <ac:chgData name="Patricia Hoen" userId="21296853-04bf-4166-bb0f-1c98e579a2d8" providerId="ADAL" clId="{50D5963D-DF52-4083-8AE8-38CD5D1A3AEF}" dt="2020-07-07T02:13:08.333" v="110787"/>
          <ac:spMkLst>
            <pc:docMk/>
            <pc:sldMk cId="3761318988" sldId="869"/>
            <ac:spMk id="41" creationId="{49317EAD-91CC-4052-992C-91D97DD7913A}"/>
          </ac:spMkLst>
        </pc:spChg>
        <pc:spChg chg="mod">
          <ac:chgData name="Patricia Hoen" userId="21296853-04bf-4166-bb0f-1c98e579a2d8" providerId="ADAL" clId="{50D5963D-DF52-4083-8AE8-38CD5D1A3AEF}" dt="2020-07-07T03:08:38.331" v="111246"/>
          <ac:spMkLst>
            <pc:docMk/>
            <pc:sldMk cId="3761318988" sldId="869"/>
            <ac:spMk id="42" creationId="{5AE6105B-1B2F-4EF5-BD09-F4C0A981A183}"/>
          </ac:spMkLst>
        </pc:spChg>
        <pc:spChg chg="mod ord modVis">
          <ac:chgData name="Patricia Hoen" userId="21296853-04bf-4166-bb0f-1c98e579a2d8" providerId="ADAL" clId="{50D5963D-DF52-4083-8AE8-38CD5D1A3AEF}" dt="2020-07-07T02:13:08.335" v="110788"/>
          <ac:spMkLst>
            <pc:docMk/>
            <pc:sldMk cId="3761318988" sldId="869"/>
            <ac:spMk id="43" creationId="{BE88F1F8-B556-4DFE-A7AD-2E03C696534C}"/>
          </ac:spMkLst>
        </pc:spChg>
        <pc:spChg chg="mod">
          <ac:chgData name="Patricia Hoen" userId="21296853-04bf-4166-bb0f-1c98e579a2d8" providerId="ADAL" clId="{50D5963D-DF52-4083-8AE8-38CD5D1A3AEF}" dt="2020-07-07T03:08:38.383" v="111278"/>
          <ac:spMkLst>
            <pc:docMk/>
            <pc:sldMk cId="3761318988" sldId="869"/>
            <ac:spMk id="44" creationId="{BE6CDE95-0F6E-4119-90F4-28D4E376D588}"/>
          </ac:spMkLst>
        </pc:spChg>
        <pc:spChg chg="mod ord modVis">
          <ac:chgData name="Patricia Hoen" userId="21296853-04bf-4166-bb0f-1c98e579a2d8" providerId="ADAL" clId="{50D5963D-DF52-4083-8AE8-38CD5D1A3AEF}" dt="2020-07-07T02:13:08.335" v="110789"/>
          <ac:spMkLst>
            <pc:docMk/>
            <pc:sldMk cId="3761318988" sldId="869"/>
            <ac:spMk id="45" creationId="{B63D14CE-4D6E-4DFD-89C6-2640855A45EE}"/>
          </ac:spMkLst>
        </pc:spChg>
        <pc:spChg chg="del mod">
          <ac:chgData name="Patricia Hoen" userId="21296853-04bf-4166-bb0f-1c98e579a2d8" providerId="ADAL" clId="{50D5963D-DF52-4083-8AE8-38CD5D1A3AEF}" dt="2020-06-30T19:34:24.683" v="95629"/>
          <ac:spMkLst>
            <pc:docMk/>
            <pc:sldMk cId="3761318988" sldId="869"/>
            <ac:spMk id="46" creationId="{120B1682-4324-4D69-B793-E163F41F4CA1}"/>
          </ac:spMkLst>
        </pc:spChg>
        <pc:spChg chg="del mod ord">
          <ac:chgData name="Patricia Hoen" userId="21296853-04bf-4166-bb0f-1c98e579a2d8" providerId="ADAL" clId="{50D5963D-DF52-4083-8AE8-38CD5D1A3AEF}" dt="2020-06-30T19:34:24.684" v="95631"/>
          <ac:spMkLst>
            <pc:docMk/>
            <pc:sldMk cId="3761318988" sldId="869"/>
            <ac:spMk id="47" creationId="{52058795-A72A-42DC-96DF-6F213DB07B7A}"/>
          </ac:spMkLst>
        </pc:spChg>
        <pc:spChg chg="mod">
          <ac:chgData name="Patricia Hoen" userId="21296853-04bf-4166-bb0f-1c98e579a2d8" providerId="ADAL" clId="{50D5963D-DF52-4083-8AE8-38CD5D1A3AEF}" dt="2020-07-07T03:08:38.477" v="111330"/>
          <ac:spMkLst>
            <pc:docMk/>
            <pc:sldMk cId="3761318988" sldId="869"/>
            <ac:spMk id="48" creationId="{DE4E7E62-0CC1-40FD-906B-42FB60923969}"/>
          </ac:spMkLst>
        </pc:spChg>
        <pc:spChg chg="mod ord modVis">
          <ac:chgData name="Patricia Hoen" userId="21296853-04bf-4166-bb0f-1c98e579a2d8" providerId="ADAL" clId="{50D5963D-DF52-4083-8AE8-38CD5D1A3AEF}" dt="2020-07-07T02:13:08.336" v="110790"/>
          <ac:spMkLst>
            <pc:docMk/>
            <pc:sldMk cId="3761318988" sldId="869"/>
            <ac:spMk id="49" creationId="{2CD6D761-A449-4D06-9E36-63629AC3C7CD}"/>
          </ac:spMkLst>
        </pc:spChg>
        <pc:spChg chg="mod">
          <ac:chgData name="Patricia Hoen" userId="21296853-04bf-4166-bb0f-1c98e579a2d8" providerId="ADAL" clId="{50D5963D-DF52-4083-8AE8-38CD5D1A3AEF}" dt="2020-07-07T03:08:38.713" v="111443"/>
          <ac:spMkLst>
            <pc:docMk/>
            <pc:sldMk cId="3761318988" sldId="869"/>
            <ac:spMk id="50" creationId="{C39767CD-AA14-451E-A314-AB44E4C3F2EB}"/>
          </ac:spMkLst>
        </pc:spChg>
        <pc:spChg chg="mod modVis">
          <ac:chgData name="Patricia Hoen" userId="21296853-04bf-4166-bb0f-1c98e579a2d8" providerId="ADAL" clId="{50D5963D-DF52-4083-8AE8-38CD5D1A3AEF}" dt="2020-07-07T02:13:08.337" v="110793"/>
          <ac:spMkLst>
            <pc:docMk/>
            <pc:sldMk cId="3761318988" sldId="869"/>
            <ac:spMk id="51" creationId="{8CC00B1C-B1D0-45C5-ABFC-B23B38010014}"/>
          </ac:spMkLst>
        </pc:spChg>
        <pc:spChg chg="mod">
          <ac:chgData name="Patricia Hoen" userId="21296853-04bf-4166-bb0f-1c98e579a2d8" providerId="ADAL" clId="{50D5963D-DF52-4083-8AE8-38CD5D1A3AEF}" dt="2020-07-07T03:08:38.581" v="111363"/>
          <ac:spMkLst>
            <pc:docMk/>
            <pc:sldMk cId="3761318988" sldId="869"/>
            <ac:spMk id="52" creationId="{6E983FB7-0747-4C35-BABF-F081AA295024}"/>
          </ac:spMkLst>
        </pc:spChg>
        <pc:spChg chg="add mod">
          <ac:chgData name="Patricia Hoen" userId="21296853-04bf-4166-bb0f-1c98e579a2d8" providerId="ADAL" clId="{50D5963D-DF52-4083-8AE8-38CD5D1A3AEF}" dt="2020-07-07T03:08:38.608" v="111377"/>
          <ac:spMkLst>
            <pc:docMk/>
            <pc:sldMk cId="3761318988" sldId="869"/>
            <ac:spMk id="53" creationId="{6473FF85-9EB2-4B9E-84D2-EA5DF4BC4A9F}"/>
          </ac:spMkLst>
        </pc:spChg>
        <pc:spChg chg="add mod ord modVis">
          <ac:chgData name="Patricia Hoen" userId="21296853-04bf-4166-bb0f-1c98e579a2d8" providerId="ADAL" clId="{50D5963D-DF52-4083-8AE8-38CD5D1A3AEF}" dt="2020-07-07T02:13:08.339" v="110796"/>
          <ac:spMkLst>
            <pc:docMk/>
            <pc:sldMk cId="3761318988" sldId="869"/>
            <ac:spMk id="54" creationId="{53645461-FC45-408F-B00C-4C1A419EDCCA}"/>
          </ac:spMkLst>
        </pc:spChg>
        <pc:spChg chg="add mod ord modVis">
          <ac:chgData name="Patricia Hoen" userId="21296853-04bf-4166-bb0f-1c98e579a2d8" providerId="ADAL" clId="{50D5963D-DF52-4083-8AE8-38CD5D1A3AEF}" dt="2020-07-07T02:13:08.413" v="110901"/>
          <ac:spMkLst>
            <pc:docMk/>
            <pc:sldMk cId="3761318988" sldId="869"/>
            <ac:spMk id="55" creationId="{6EC25551-0392-4A6A-B347-CCFE796309D7}"/>
          </ac:spMkLst>
        </pc:spChg>
        <pc:spChg chg="mod ord">
          <ac:chgData name="Patricia Hoen" userId="21296853-04bf-4166-bb0f-1c98e579a2d8" providerId="ADAL" clId="{50D5963D-DF52-4083-8AE8-38CD5D1A3AEF}" dt="2020-07-07T03:08:38.192" v="111158"/>
          <ac:spMkLst>
            <pc:docMk/>
            <pc:sldMk cId="3761318988" sldId="869"/>
            <ac:spMk id="56" creationId="{60A43254-B68C-464D-91DA-5820D3136347}"/>
          </ac:spMkLst>
        </pc:spChg>
        <pc:spChg chg="add mod ord modVis">
          <ac:chgData name="Patricia Hoen" userId="21296853-04bf-4166-bb0f-1c98e579a2d8" providerId="ADAL" clId="{50D5963D-DF52-4083-8AE8-38CD5D1A3AEF}" dt="2020-07-07T02:13:08.414" v="110903"/>
          <ac:spMkLst>
            <pc:docMk/>
            <pc:sldMk cId="3761318988" sldId="869"/>
            <ac:spMk id="58" creationId="{A181FFD4-06A7-4E80-8174-66B3783BF22C}"/>
          </ac:spMkLst>
        </pc:spChg>
        <pc:spChg chg="add mod ord modVis">
          <ac:chgData name="Patricia Hoen" userId="21296853-04bf-4166-bb0f-1c98e579a2d8" providerId="ADAL" clId="{50D5963D-DF52-4083-8AE8-38CD5D1A3AEF}" dt="2020-07-07T02:13:08.415" v="110905"/>
          <ac:spMkLst>
            <pc:docMk/>
            <pc:sldMk cId="3761318988" sldId="869"/>
            <ac:spMk id="60" creationId="{3921CE89-8B03-4E06-A363-516DCC6EEC3E}"/>
          </ac:spMkLst>
        </pc:spChg>
        <pc:spChg chg="add mod ord">
          <ac:chgData name="Patricia Hoen" userId="21296853-04bf-4166-bb0f-1c98e579a2d8" providerId="ADAL" clId="{50D5963D-DF52-4083-8AE8-38CD5D1A3AEF}" dt="2020-07-07T03:08:38.625" v="111389"/>
          <ac:spMkLst>
            <pc:docMk/>
            <pc:sldMk cId="3761318988" sldId="869"/>
            <ac:spMk id="61" creationId="{8F0E5812-A445-42DD-85A5-D29F5447DBF5}"/>
          </ac:spMkLst>
        </pc:spChg>
        <pc:spChg chg="add mod ord">
          <ac:chgData name="Patricia Hoen" userId="21296853-04bf-4166-bb0f-1c98e579a2d8" providerId="ADAL" clId="{50D5963D-DF52-4083-8AE8-38CD5D1A3AEF}" dt="2020-07-07T03:08:38.652" v="111407"/>
          <ac:spMkLst>
            <pc:docMk/>
            <pc:sldMk cId="3761318988" sldId="869"/>
            <ac:spMk id="62" creationId="{08749036-52B2-49DC-AF91-6EE39299E69B}"/>
          </ac:spMkLst>
        </pc:spChg>
        <pc:spChg chg="add mod ord modVis">
          <ac:chgData name="Patricia Hoen" userId="21296853-04bf-4166-bb0f-1c98e579a2d8" providerId="ADAL" clId="{50D5963D-DF52-4083-8AE8-38CD5D1A3AEF}" dt="2020-07-07T02:13:08.419" v="110911"/>
          <ac:spMkLst>
            <pc:docMk/>
            <pc:sldMk cId="3761318988" sldId="869"/>
            <ac:spMk id="63" creationId="{521B4E29-528B-4FB6-AABB-B7C5CF4A6738}"/>
          </ac:spMkLst>
        </pc:spChg>
        <pc:spChg chg="add mod">
          <ac:chgData name="Patricia Hoen" userId="21296853-04bf-4166-bb0f-1c98e579a2d8" providerId="ADAL" clId="{50D5963D-DF52-4083-8AE8-38CD5D1A3AEF}" dt="2020-07-07T03:08:38.654" v="111409"/>
          <ac:spMkLst>
            <pc:docMk/>
            <pc:sldMk cId="3761318988" sldId="869"/>
            <ac:spMk id="64" creationId="{7185498C-EE83-4159-9090-575432A4083C}"/>
          </ac:spMkLst>
        </pc:spChg>
        <pc:spChg chg="add mod ord modVis">
          <ac:chgData name="Patricia Hoen" userId="21296853-04bf-4166-bb0f-1c98e579a2d8" providerId="ADAL" clId="{50D5963D-DF52-4083-8AE8-38CD5D1A3AEF}" dt="2020-07-07T02:13:08.340" v="110798"/>
          <ac:spMkLst>
            <pc:docMk/>
            <pc:sldMk cId="3761318988" sldId="869"/>
            <ac:spMk id="65" creationId="{2F869F5B-A757-4B62-80BF-92AA192F9E16}"/>
          </ac:spMkLst>
        </pc:spChg>
        <pc:spChg chg="add mod ord modVis">
          <ac:chgData name="Patricia Hoen" userId="21296853-04bf-4166-bb0f-1c98e579a2d8" providerId="ADAL" clId="{50D5963D-DF52-4083-8AE8-38CD5D1A3AEF}" dt="2020-07-07T02:13:08.420" v="110913"/>
          <ac:spMkLst>
            <pc:docMk/>
            <pc:sldMk cId="3761318988" sldId="869"/>
            <ac:spMk id="66" creationId="{88A08FBB-59DC-41E0-A2BD-D59DF77CFC78}"/>
          </ac:spMkLst>
        </pc:spChg>
        <pc:spChg chg="add mod ord modVis">
          <ac:chgData name="Patricia Hoen" userId="21296853-04bf-4166-bb0f-1c98e579a2d8" providerId="ADAL" clId="{50D5963D-DF52-4083-8AE8-38CD5D1A3AEF}" dt="2020-07-07T02:13:08.422" v="110915"/>
          <ac:spMkLst>
            <pc:docMk/>
            <pc:sldMk cId="3761318988" sldId="869"/>
            <ac:spMk id="67" creationId="{DA183471-098C-4C19-B128-62AA8E54430E}"/>
          </ac:spMkLst>
        </pc:spChg>
        <pc:spChg chg="add mod ord modVis">
          <ac:chgData name="Patricia Hoen" userId="21296853-04bf-4166-bb0f-1c98e579a2d8" providerId="ADAL" clId="{50D5963D-DF52-4083-8AE8-38CD5D1A3AEF}" dt="2020-07-07T02:13:08.423" v="110917"/>
          <ac:spMkLst>
            <pc:docMk/>
            <pc:sldMk cId="3761318988" sldId="869"/>
            <ac:spMk id="68" creationId="{EC47D25B-8D50-4A61-9554-57D3C19C8E87}"/>
          </ac:spMkLst>
        </pc:spChg>
        <pc:spChg chg="add mod ord">
          <ac:chgData name="Patricia Hoen" userId="21296853-04bf-4166-bb0f-1c98e579a2d8" providerId="ADAL" clId="{50D5963D-DF52-4083-8AE8-38CD5D1A3AEF}" dt="2020-07-07T03:08:38.678" v="111423"/>
          <ac:spMkLst>
            <pc:docMk/>
            <pc:sldMk cId="3761318988" sldId="869"/>
            <ac:spMk id="69" creationId="{CB378C2A-2CB4-4A95-B028-6592AE65D046}"/>
          </ac:spMkLst>
        </pc:spChg>
        <pc:spChg chg="add mod ord">
          <ac:chgData name="Patricia Hoen" userId="21296853-04bf-4166-bb0f-1c98e579a2d8" providerId="ADAL" clId="{50D5963D-DF52-4083-8AE8-38CD5D1A3AEF}" dt="2020-07-07T03:08:38.710" v="111441"/>
          <ac:spMkLst>
            <pc:docMk/>
            <pc:sldMk cId="3761318988" sldId="869"/>
            <ac:spMk id="70" creationId="{F61D41B6-0365-4BAA-8F23-C8F9C311E79A}"/>
          </ac:spMkLst>
        </pc:spChg>
        <pc:spChg chg="add mod ord modVis">
          <ac:chgData name="Patricia Hoen" userId="21296853-04bf-4166-bb0f-1c98e579a2d8" providerId="ADAL" clId="{50D5963D-DF52-4083-8AE8-38CD5D1A3AEF}" dt="2020-07-07T02:13:08.428" v="110923"/>
          <ac:spMkLst>
            <pc:docMk/>
            <pc:sldMk cId="3761318988" sldId="869"/>
            <ac:spMk id="71" creationId="{D0A2780E-4C64-4F6F-B3B4-DA41E6F2ED51}"/>
          </ac:spMkLst>
        </pc:spChg>
        <pc:spChg chg="add mod">
          <ac:chgData name="Patricia Hoen" userId="21296853-04bf-4166-bb0f-1c98e579a2d8" providerId="ADAL" clId="{50D5963D-DF52-4083-8AE8-38CD5D1A3AEF}" dt="2020-07-07T03:08:38.812" v="111504"/>
          <ac:spMkLst>
            <pc:docMk/>
            <pc:sldMk cId="3761318988" sldId="869"/>
            <ac:spMk id="72" creationId="{7BC80AAC-F98B-4655-A67A-E952A4ED919C}"/>
          </ac:spMkLst>
        </pc:spChg>
        <pc:spChg chg="add mod ord modVis">
          <ac:chgData name="Patricia Hoen" userId="21296853-04bf-4166-bb0f-1c98e579a2d8" providerId="ADAL" clId="{50D5963D-DF52-4083-8AE8-38CD5D1A3AEF}" dt="2020-07-07T02:13:08.342" v="110800"/>
          <ac:spMkLst>
            <pc:docMk/>
            <pc:sldMk cId="3761318988" sldId="869"/>
            <ac:spMk id="73" creationId="{C36DA268-2902-40F6-BC3E-C3349BFB97F3}"/>
          </ac:spMkLst>
        </pc:spChg>
        <pc:spChg chg="add mod ord modVis">
          <ac:chgData name="Patricia Hoen" userId="21296853-04bf-4166-bb0f-1c98e579a2d8" providerId="ADAL" clId="{50D5963D-DF52-4083-8AE8-38CD5D1A3AEF}" dt="2020-07-07T02:13:08.430" v="110925"/>
          <ac:spMkLst>
            <pc:docMk/>
            <pc:sldMk cId="3761318988" sldId="869"/>
            <ac:spMk id="74" creationId="{A36B178B-5A70-403E-BAB2-ADA09BF6E954}"/>
          </ac:spMkLst>
        </pc:spChg>
        <pc:spChg chg="add mod ord modVis">
          <ac:chgData name="Patricia Hoen" userId="21296853-04bf-4166-bb0f-1c98e579a2d8" providerId="ADAL" clId="{50D5963D-DF52-4083-8AE8-38CD5D1A3AEF}" dt="2020-07-07T02:13:08.431" v="110927"/>
          <ac:spMkLst>
            <pc:docMk/>
            <pc:sldMk cId="3761318988" sldId="869"/>
            <ac:spMk id="75" creationId="{EBCE0FB9-9448-499D-BA6B-07AB9BBE147F}"/>
          </ac:spMkLst>
        </pc:spChg>
        <pc:spChg chg="add mod ord modVis">
          <ac:chgData name="Patricia Hoen" userId="21296853-04bf-4166-bb0f-1c98e579a2d8" providerId="ADAL" clId="{50D5963D-DF52-4083-8AE8-38CD5D1A3AEF}" dt="2020-07-07T02:13:08.432" v="110929"/>
          <ac:spMkLst>
            <pc:docMk/>
            <pc:sldMk cId="3761318988" sldId="869"/>
            <ac:spMk id="76" creationId="{9928076A-7836-470A-947D-B655A5502DB4}"/>
          </ac:spMkLst>
        </pc:spChg>
        <pc:spChg chg="add mod ord">
          <ac:chgData name="Patricia Hoen" userId="21296853-04bf-4166-bb0f-1c98e579a2d8" providerId="ADAL" clId="{50D5963D-DF52-4083-8AE8-38CD5D1A3AEF}" dt="2020-07-07T03:08:38.833" v="111517"/>
          <ac:spMkLst>
            <pc:docMk/>
            <pc:sldMk cId="3761318988" sldId="869"/>
            <ac:spMk id="77" creationId="{66527E01-4096-43B9-B4E1-F5760D9AF12F}"/>
          </ac:spMkLst>
        </pc:spChg>
        <pc:spChg chg="add mod ord modVis">
          <ac:chgData name="Patricia Hoen" userId="21296853-04bf-4166-bb0f-1c98e579a2d8" providerId="ADAL" clId="{50D5963D-DF52-4083-8AE8-38CD5D1A3AEF}" dt="2020-07-07T02:13:08.435" v="110933"/>
          <ac:spMkLst>
            <pc:docMk/>
            <pc:sldMk cId="3761318988" sldId="869"/>
            <ac:spMk id="78" creationId="{44BBC1D5-94E7-48D5-9494-A7F9BE93D20D}"/>
          </ac:spMkLst>
        </pc:spChg>
        <pc:spChg chg="add mod ord">
          <ac:chgData name="Patricia Hoen" userId="21296853-04bf-4166-bb0f-1c98e579a2d8" providerId="ADAL" clId="{50D5963D-DF52-4083-8AE8-38CD5D1A3AEF}" dt="2020-07-07T03:08:38.862" v="111533"/>
          <ac:spMkLst>
            <pc:docMk/>
            <pc:sldMk cId="3761318988" sldId="869"/>
            <ac:spMk id="79" creationId="{6D4F5872-C07C-46B0-80E1-A811271349CC}"/>
          </ac:spMkLst>
        </pc:spChg>
        <pc:spChg chg="mod">
          <ac:chgData name="Patricia Hoen" userId="21296853-04bf-4166-bb0f-1c98e579a2d8" providerId="ADAL" clId="{50D5963D-DF52-4083-8AE8-38CD5D1A3AEF}" dt="2020-07-07T03:08:38.194" v="111160"/>
          <ac:spMkLst>
            <pc:docMk/>
            <pc:sldMk cId="3761318988" sldId="869"/>
            <ac:spMk id="93" creationId="{C936A29D-E50B-4F13-83AF-EE856C92AA9D}"/>
          </ac:spMkLst>
        </pc:spChg>
        <pc:spChg chg="mod">
          <ac:chgData name="Patricia Hoen" userId="21296853-04bf-4166-bb0f-1c98e579a2d8" providerId="ADAL" clId="{50D5963D-DF52-4083-8AE8-38CD5D1A3AEF}" dt="2020-07-07T03:08:38.198" v="111164"/>
          <ac:spMkLst>
            <pc:docMk/>
            <pc:sldMk cId="3761318988" sldId="869"/>
            <ac:spMk id="94" creationId="{878CC555-875D-430D-89C0-97625A4F2B93}"/>
          </ac:spMkLst>
        </pc:spChg>
        <pc:spChg chg="mod ord">
          <ac:chgData name="Patricia Hoen" userId="21296853-04bf-4166-bb0f-1c98e579a2d8" providerId="ADAL" clId="{50D5963D-DF52-4083-8AE8-38CD5D1A3AEF}" dt="2020-07-07T03:08:38.214" v="111174"/>
          <ac:spMkLst>
            <pc:docMk/>
            <pc:sldMk cId="3761318988" sldId="869"/>
            <ac:spMk id="95" creationId="{B4974757-0218-4F81-99A1-D9F81579C533}"/>
          </ac:spMkLst>
        </pc:spChg>
        <pc:spChg chg="mod ord">
          <ac:chgData name="Patricia Hoen" userId="21296853-04bf-4166-bb0f-1c98e579a2d8" providerId="ADAL" clId="{50D5963D-DF52-4083-8AE8-38CD5D1A3AEF}" dt="2020-07-07T03:09:23.418" v="111549" actId="404"/>
          <ac:spMkLst>
            <pc:docMk/>
            <pc:sldMk cId="3761318988" sldId="869"/>
            <ac:spMk id="97" creationId="{A49CF01B-671D-46A4-8BEE-9150B2F35966}"/>
          </ac:spMkLst>
        </pc:spChg>
        <pc:spChg chg="mod ord">
          <ac:chgData name="Patricia Hoen" userId="21296853-04bf-4166-bb0f-1c98e579a2d8" providerId="ADAL" clId="{50D5963D-DF52-4083-8AE8-38CD5D1A3AEF}" dt="2020-07-07T03:08:38.868" v="111537"/>
          <ac:spMkLst>
            <pc:docMk/>
            <pc:sldMk cId="3761318988" sldId="869"/>
            <ac:spMk id="99" creationId="{4187A867-1661-408F-96A0-F31FA7CC0328}"/>
          </ac:spMkLst>
        </pc:spChg>
        <pc:spChg chg="mod ord">
          <ac:chgData name="Patricia Hoen" userId="21296853-04bf-4166-bb0f-1c98e579a2d8" providerId="ADAL" clId="{50D5963D-DF52-4083-8AE8-38CD5D1A3AEF}" dt="2020-07-07T02:13:08.353" v="110817"/>
          <ac:spMkLst>
            <pc:docMk/>
            <pc:sldMk cId="3761318988" sldId="869"/>
            <ac:spMk id="101" creationId="{FF3B6518-05A6-4E8E-8BD1-D8A7C3C7565E}"/>
          </ac:spMkLst>
        </pc:spChg>
        <pc:spChg chg="mod ord modVis">
          <ac:chgData name="Patricia Hoen" userId="21296853-04bf-4166-bb0f-1c98e579a2d8" providerId="ADAL" clId="{50D5963D-DF52-4083-8AE8-38CD5D1A3AEF}" dt="2020-07-07T02:13:08.355" v="110819"/>
          <ac:spMkLst>
            <pc:docMk/>
            <pc:sldMk cId="3761318988" sldId="869"/>
            <ac:spMk id="102" creationId="{4669F99D-DC71-48F9-AF35-7F8635253D7C}"/>
          </ac:spMkLst>
        </pc:spChg>
        <pc:spChg chg="mod ord modVis">
          <ac:chgData name="Patricia Hoen" userId="21296853-04bf-4166-bb0f-1c98e579a2d8" providerId="ADAL" clId="{50D5963D-DF52-4083-8AE8-38CD5D1A3AEF}" dt="2020-07-07T02:13:08.356" v="110821"/>
          <ac:spMkLst>
            <pc:docMk/>
            <pc:sldMk cId="3761318988" sldId="869"/>
            <ac:spMk id="103" creationId="{096EA58C-6914-4C03-BBB7-11C4B310050D}"/>
          </ac:spMkLst>
        </pc:spChg>
        <pc:spChg chg="mod ord modVis">
          <ac:chgData name="Patricia Hoen" userId="21296853-04bf-4166-bb0f-1c98e579a2d8" providerId="ADAL" clId="{50D5963D-DF52-4083-8AE8-38CD5D1A3AEF}" dt="2020-07-07T02:13:08.358" v="110823"/>
          <ac:spMkLst>
            <pc:docMk/>
            <pc:sldMk cId="3761318988" sldId="869"/>
            <ac:spMk id="104" creationId="{BA2BF32F-C1E3-4D14-B259-F128FDA714C2}"/>
          </ac:spMkLst>
        </pc:spChg>
        <pc:spChg chg="mod ord">
          <ac:chgData name="Patricia Hoen" userId="21296853-04bf-4166-bb0f-1c98e579a2d8" providerId="ADAL" clId="{50D5963D-DF52-4083-8AE8-38CD5D1A3AEF}" dt="2020-07-07T03:08:38.276" v="111212"/>
          <ac:spMkLst>
            <pc:docMk/>
            <pc:sldMk cId="3761318988" sldId="869"/>
            <ac:spMk id="105" creationId="{085A6647-578E-409A-8C4A-E24A3CC9D8A9}"/>
          </ac:spMkLst>
        </pc:spChg>
        <pc:spChg chg="mod ord modVis">
          <ac:chgData name="Patricia Hoen" userId="21296853-04bf-4166-bb0f-1c98e579a2d8" providerId="ADAL" clId="{50D5963D-DF52-4083-8AE8-38CD5D1A3AEF}" dt="2020-07-07T03:08:38.255" v="111198"/>
          <ac:spMkLst>
            <pc:docMk/>
            <pc:sldMk cId="3761318988" sldId="869"/>
            <ac:spMk id="106" creationId="{22ADBFB2-4EC0-484E-8F03-4B231E478B1F}"/>
          </ac:spMkLst>
        </pc:spChg>
        <pc:spChg chg="mod ord">
          <ac:chgData name="Patricia Hoen" userId="21296853-04bf-4166-bb0f-1c98e579a2d8" providerId="ADAL" clId="{50D5963D-DF52-4083-8AE8-38CD5D1A3AEF}" dt="2020-07-07T02:13:08.364" v="110829"/>
          <ac:spMkLst>
            <pc:docMk/>
            <pc:sldMk cId="3761318988" sldId="869"/>
            <ac:spMk id="109" creationId="{0A631245-7322-4FAA-A024-ECF3C8D25842}"/>
          </ac:spMkLst>
        </pc:spChg>
        <pc:spChg chg="mod ord modVis">
          <ac:chgData name="Patricia Hoen" userId="21296853-04bf-4166-bb0f-1c98e579a2d8" providerId="ADAL" clId="{50D5963D-DF52-4083-8AE8-38CD5D1A3AEF}" dt="2020-07-07T02:13:08.366" v="110831"/>
          <ac:spMkLst>
            <pc:docMk/>
            <pc:sldMk cId="3761318988" sldId="869"/>
            <ac:spMk id="110" creationId="{825E7215-BA15-4A91-A41E-F8712113F38C}"/>
          </ac:spMkLst>
        </pc:spChg>
        <pc:spChg chg="mod ord modVis">
          <ac:chgData name="Patricia Hoen" userId="21296853-04bf-4166-bb0f-1c98e579a2d8" providerId="ADAL" clId="{50D5963D-DF52-4083-8AE8-38CD5D1A3AEF}" dt="2020-07-07T02:13:08.367" v="110833"/>
          <ac:spMkLst>
            <pc:docMk/>
            <pc:sldMk cId="3761318988" sldId="869"/>
            <ac:spMk id="111" creationId="{5B974EA1-84A6-4DAD-957E-2ACCB4AD8180}"/>
          </ac:spMkLst>
        </pc:spChg>
        <pc:spChg chg="mod ord modVis">
          <ac:chgData name="Patricia Hoen" userId="21296853-04bf-4166-bb0f-1c98e579a2d8" providerId="ADAL" clId="{50D5963D-DF52-4083-8AE8-38CD5D1A3AEF}" dt="2020-07-07T02:13:08.368" v="110835"/>
          <ac:spMkLst>
            <pc:docMk/>
            <pc:sldMk cId="3761318988" sldId="869"/>
            <ac:spMk id="112" creationId="{8935C695-5C63-4152-AFF5-101606A5F703}"/>
          </ac:spMkLst>
        </pc:spChg>
        <pc:spChg chg="mod ord">
          <ac:chgData name="Patricia Hoen" userId="21296853-04bf-4166-bb0f-1c98e579a2d8" providerId="ADAL" clId="{50D5963D-DF52-4083-8AE8-38CD5D1A3AEF}" dt="2020-07-07T03:08:38.302" v="111228"/>
          <ac:spMkLst>
            <pc:docMk/>
            <pc:sldMk cId="3761318988" sldId="869"/>
            <ac:spMk id="113" creationId="{F74FD017-0EEF-45CB-8DC8-2C7C0A53D531}"/>
          </ac:spMkLst>
        </pc:spChg>
        <pc:spChg chg="mod ord modVis">
          <ac:chgData name="Patricia Hoen" userId="21296853-04bf-4166-bb0f-1c98e579a2d8" providerId="ADAL" clId="{50D5963D-DF52-4083-8AE8-38CD5D1A3AEF}" dt="2020-07-07T03:10:52.025" v="111551"/>
          <ac:spMkLst>
            <pc:docMk/>
            <pc:sldMk cId="3761318988" sldId="869"/>
            <ac:spMk id="114" creationId="{D4A61ABC-84CD-4D7F-80FC-789E883E992E}"/>
          </ac:spMkLst>
        </pc:spChg>
        <pc:spChg chg="mod ord">
          <ac:chgData name="Patricia Hoen" userId="21296853-04bf-4166-bb0f-1c98e579a2d8" providerId="ADAL" clId="{50D5963D-DF52-4083-8AE8-38CD5D1A3AEF}" dt="2020-07-07T02:13:08.372" v="110841"/>
          <ac:spMkLst>
            <pc:docMk/>
            <pc:sldMk cId="3761318988" sldId="869"/>
            <ac:spMk id="117" creationId="{8DCEB155-FEEA-4B43-8AEE-FEE5771E834D}"/>
          </ac:spMkLst>
        </pc:spChg>
        <pc:spChg chg="mod ord modVis">
          <ac:chgData name="Patricia Hoen" userId="21296853-04bf-4166-bb0f-1c98e579a2d8" providerId="ADAL" clId="{50D5963D-DF52-4083-8AE8-38CD5D1A3AEF}" dt="2020-07-07T02:13:08.373" v="110843"/>
          <ac:spMkLst>
            <pc:docMk/>
            <pc:sldMk cId="3761318988" sldId="869"/>
            <ac:spMk id="118" creationId="{6FB20C09-8B91-4634-B10B-D12394F132B8}"/>
          </ac:spMkLst>
        </pc:spChg>
        <pc:spChg chg="mod ord modVis">
          <ac:chgData name="Patricia Hoen" userId="21296853-04bf-4166-bb0f-1c98e579a2d8" providerId="ADAL" clId="{50D5963D-DF52-4083-8AE8-38CD5D1A3AEF}" dt="2020-07-07T02:13:08.375" v="110845"/>
          <ac:spMkLst>
            <pc:docMk/>
            <pc:sldMk cId="3761318988" sldId="869"/>
            <ac:spMk id="119" creationId="{43F10332-D492-49B3-A308-43E8FD925D02}"/>
          </ac:spMkLst>
        </pc:spChg>
        <pc:spChg chg="mod ord modVis">
          <ac:chgData name="Patricia Hoen" userId="21296853-04bf-4166-bb0f-1c98e579a2d8" providerId="ADAL" clId="{50D5963D-DF52-4083-8AE8-38CD5D1A3AEF}" dt="2020-07-07T02:13:08.376" v="110847"/>
          <ac:spMkLst>
            <pc:docMk/>
            <pc:sldMk cId="3761318988" sldId="869"/>
            <ac:spMk id="120" creationId="{4775D78A-AA90-49B9-8AAD-115D386A2BB2}"/>
          </ac:spMkLst>
        </pc:spChg>
        <pc:spChg chg="mod ord">
          <ac:chgData name="Patricia Hoen" userId="21296853-04bf-4166-bb0f-1c98e579a2d8" providerId="ADAL" clId="{50D5963D-DF52-4083-8AE8-38CD5D1A3AEF}" dt="2020-07-07T03:08:38.381" v="111276"/>
          <ac:spMkLst>
            <pc:docMk/>
            <pc:sldMk cId="3761318988" sldId="869"/>
            <ac:spMk id="121" creationId="{0EE509A7-5961-4996-A556-4D46D5BB9219}"/>
          </ac:spMkLst>
        </pc:spChg>
        <pc:spChg chg="mod ord modVis">
          <ac:chgData name="Patricia Hoen" userId="21296853-04bf-4166-bb0f-1c98e579a2d8" providerId="ADAL" clId="{50D5963D-DF52-4083-8AE8-38CD5D1A3AEF}" dt="2020-07-07T03:08:38.361" v="111262"/>
          <ac:spMkLst>
            <pc:docMk/>
            <pc:sldMk cId="3761318988" sldId="869"/>
            <ac:spMk id="122" creationId="{F1EE6A3A-FF91-4D08-A46B-4DD24FEE0E36}"/>
          </ac:spMkLst>
        </pc:spChg>
        <pc:spChg chg="mod ord">
          <ac:chgData name="Patricia Hoen" userId="21296853-04bf-4166-bb0f-1c98e579a2d8" providerId="ADAL" clId="{50D5963D-DF52-4083-8AE8-38CD5D1A3AEF}" dt="2020-07-07T02:13:08.380" v="110853"/>
          <ac:spMkLst>
            <pc:docMk/>
            <pc:sldMk cId="3761318988" sldId="869"/>
            <ac:spMk id="125" creationId="{05DBBB58-E4AA-41C0-9E80-3BC0D4A15B5A}"/>
          </ac:spMkLst>
        </pc:spChg>
        <pc:spChg chg="mod ord modVis">
          <ac:chgData name="Patricia Hoen" userId="21296853-04bf-4166-bb0f-1c98e579a2d8" providerId="ADAL" clId="{50D5963D-DF52-4083-8AE8-38CD5D1A3AEF}" dt="2020-07-07T02:13:08.382" v="110855"/>
          <ac:spMkLst>
            <pc:docMk/>
            <pc:sldMk cId="3761318988" sldId="869"/>
            <ac:spMk id="126" creationId="{1EBA0FF8-E14B-4EA5-9AC0-C7E81315565F}"/>
          </ac:spMkLst>
        </pc:spChg>
        <pc:spChg chg="mod ord modVis">
          <ac:chgData name="Patricia Hoen" userId="21296853-04bf-4166-bb0f-1c98e579a2d8" providerId="ADAL" clId="{50D5963D-DF52-4083-8AE8-38CD5D1A3AEF}" dt="2020-07-07T02:13:08.383" v="110857"/>
          <ac:spMkLst>
            <pc:docMk/>
            <pc:sldMk cId="3761318988" sldId="869"/>
            <ac:spMk id="127" creationId="{4799C8C6-D7E0-4F4B-8039-D66694344D94}"/>
          </ac:spMkLst>
        </pc:spChg>
        <pc:spChg chg="mod ord modVis">
          <ac:chgData name="Patricia Hoen" userId="21296853-04bf-4166-bb0f-1c98e579a2d8" providerId="ADAL" clId="{50D5963D-DF52-4083-8AE8-38CD5D1A3AEF}" dt="2020-07-07T02:13:08.384" v="110859"/>
          <ac:spMkLst>
            <pc:docMk/>
            <pc:sldMk cId="3761318988" sldId="869"/>
            <ac:spMk id="128" creationId="{0670A852-BF77-4CF3-90DC-797129453E9A}"/>
          </ac:spMkLst>
        </pc:spChg>
        <pc:spChg chg="mod ord">
          <ac:chgData name="Patricia Hoen" userId="21296853-04bf-4166-bb0f-1c98e579a2d8" providerId="ADAL" clId="{50D5963D-DF52-4083-8AE8-38CD5D1A3AEF}" dt="2020-07-07T03:08:38.419" v="111296"/>
          <ac:spMkLst>
            <pc:docMk/>
            <pc:sldMk cId="3761318988" sldId="869"/>
            <ac:spMk id="129" creationId="{3D07EC72-DF0B-41A9-8B08-9187949093B9}"/>
          </ac:spMkLst>
        </pc:spChg>
        <pc:spChg chg="mod ord modVis">
          <ac:chgData name="Patricia Hoen" userId="21296853-04bf-4166-bb0f-1c98e579a2d8" providerId="ADAL" clId="{50D5963D-DF52-4083-8AE8-38CD5D1A3AEF}" dt="2020-07-07T03:08:38.447" v="111312"/>
          <ac:spMkLst>
            <pc:docMk/>
            <pc:sldMk cId="3761318988" sldId="869"/>
            <ac:spMk id="130" creationId="{9ECDBEA5-685B-4E20-A4EA-16D35B53611F}"/>
          </ac:spMkLst>
        </pc:spChg>
        <pc:spChg chg="mod ord">
          <ac:chgData name="Patricia Hoen" userId="21296853-04bf-4166-bb0f-1c98e579a2d8" providerId="ADAL" clId="{50D5963D-DF52-4083-8AE8-38CD5D1A3AEF}" dt="2020-07-07T02:13:08.388" v="110865"/>
          <ac:spMkLst>
            <pc:docMk/>
            <pc:sldMk cId="3761318988" sldId="869"/>
            <ac:spMk id="133" creationId="{A03DB177-A14F-4E04-8056-7C401F9A74DB}"/>
          </ac:spMkLst>
        </pc:spChg>
        <pc:spChg chg="mod ord modVis">
          <ac:chgData name="Patricia Hoen" userId="21296853-04bf-4166-bb0f-1c98e579a2d8" providerId="ADAL" clId="{50D5963D-DF52-4083-8AE8-38CD5D1A3AEF}" dt="2020-07-07T02:13:08.389" v="110867"/>
          <ac:spMkLst>
            <pc:docMk/>
            <pc:sldMk cId="3761318988" sldId="869"/>
            <ac:spMk id="134" creationId="{3B096B92-EC9A-4668-9053-FD1FB6121CCA}"/>
          </ac:spMkLst>
        </pc:spChg>
        <pc:spChg chg="mod ord modVis">
          <ac:chgData name="Patricia Hoen" userId="21296853-04bf-4166-bb0f-1c98e579a2d8" providerId="ADAL" clId="{50D5963D-DF52-4083-8AE8-38CD5D1A3AEF}" dt="2020-07-07T02:13:08.391" v="110869"/>
          <ac:spMkLst>
            <pc:docMk/>
            <pc:sldMk cId="3761318988" sldId="869"/>
            <ac:spMk id="135" creationId="{5CC4DF62-897C-4FE1-8AB3-754A8F6495B8}"/>
          </ac:spMkLst>
        </pc:spChg>
        <pc:spChg chg="mod ord modVis">
          <ac:chgData name="Patricia Hoen" userId="21296853-04bf-4166-bb0f-1c98e579a2d8" providerId="ADAL" clId="{50D5963D-DF52-4083-8AE8-38CD5D1A3AEF}" dt="2020-07-07T02:13:08.392" v="110871"/>
          <ac:spMkLst>
            <pc:docMk/>
            <pc:sldMk cId="3761318988" sldId="869"/>
            <ac:spMk id="136" creationId="{9953E9EE-E81C-434E-9BCF-EDE67B1B39FA}"/>
          </ac:spMkLst>
        </pc:spChg>
        <pc:spChg chg="mod ord">
          <ac:chgData name="Patricia Hoen" userId="21296853-04bf-4166-bb0f-1c98e579a2d8" providerId="ADAL" clId="{50D5963D-DF52-4083-8AE8-38CD5D1A3AEF}" dt="2020-07-07T03:08:38.540" v="111345"/>
          <ac:spMkLst>
            <pc:docMk/>
            <pc:sldMk cId="3761318988" sldId="869"/>
            <ac:spMk id="137" creationId="{947C4DF2-AFBC-4CB2-A244-DA760FD6FCC9}"/>
          </ac:spMkLst>
        </pc:spChg>
        <pc:spChg chg="mod ord modVis">
          <ac:chgData name="Patricia Hoen" userId="21296853-04bf-4166-bb0f-1c98e579a2d8" providerId="ADAL" clId="{50D5963D-DF52-4083-8AE8-38CD5D1A3AEF}" dt="2020-07-07T03:08:38.579" v="111361"/>
          <ac:spMkLst>
            <pc:docMk/>
            <pc:sldMk cId="3761318988" sldId="869"/>
            <ac:spMk id="138" creationId="{BDAFB585-9E38-4650-8753-C501204736A3}"/>
          </ac:spMkLst>
        </pc:spChg>
        <pc:spChg chg="mod ord">
          <ac:chgData name="Patricia Hoen" userId="21296853-04bf-4166-bb0f-1c98e579a2d8" providerId="ADAL" clId="{50D5963D-DF52-4083-8AE8-38CD5D1A3AEF}" dt="2020-07-07T03:08:38.606" v="111375"/>
          <ac:spMkLst>
            <pc:docMk/>
            <pc:sldMk cId="3761318988" sldId="869"/>
            <ac:spMk id="140" creationId="{54EA6E0D-CBAA-4B4C-9E21-62721DF01C57}"/>
          </ac:spMkLst>
        </pc:spChg>
        <pc:spChg chg="mod ord">
          <ac:chgData name="Patricia Hoen" userId="21296853-04bf-4166-bb0f-1c98e579a2d8" providerId="ADAL" clId="{50D5963D-DF52-4083-8AE8-38CD5D1A3AEF}" dt="2020-07-07T02:13:08.398" v="110879"/>
          <ac:spMkLst>
            <pc:docMk/>
            <pc:sldMk cId="3761318988" sldId="869"/>
            <ac:spMk id="141" creationId="{B1C600A2-8124-4AE7-B769-098E598A2971}"/>
          </ac:spMkLst>
        </pc:spChg>
        <pc:spChg chg="mod">
          <ac:chgData name="Patricia Hoen" userId="21296853-04bf-4166-bb0f-1c98e579a2d8" providerId="ADAL" clId="{50D5963D-DF52-4083-8AE8-38CD5D1A3AEF}" dt="2020-07-07T03:09:06.426" v="111545" actId="1076"/>
          <ac:spMkLst>
            <pc:docMk/>
            <pc:sldMk cId="3761318988" sldId="869"/>
            <ac:spMk id="271" creationId="{05543A49-A8BD-4C82-9874-C8E659EF8402}"/>
          </ac:spMkLst>
        </pc:spChg>
        <pc:spChg chg="mod">
          <ac:chgData name="Patricia Hoen" userId="21296853-04bf-4166-bb0f-1c98e579a2d8" providerId="ADAL" clId="{50D5963D-DF52-4083-8AE8-38CD5D1A3AEF}" dt="2020-07-07T03:09:07.347" v="111547" actId="1076"/>
          <ac:spMkLst>
            <pc:docMk/>
            <pc:sldMk cId="3761318988" sldId="869"/>
            <ac:spMk id="272" creationId="{158EB088-A03E-4F30-8C3C-3E0D35272F82}"/>
          </ac:spMkLst>
        </pc:spChg>
        <pc:picChg chg="add mod">
          <ac:chgData name="Patricia Hoen" userId="21296853-04bf-4166-bb0f-1c98e579a2d8" providerId="ADAL" clId="{50D5963D-DF52-4083-8AE8-38CD5D1A3AEF}" dt="2020-07-07T03:21:22.167" v="111621" actId="1076"/>
          <ac:picMkLst>
            <pc:docMk/>
            <pc:sldMk cId="3761318988" sldId="869"/>
            <ac:picMk id="11" creationId="{885FC5FD-168F-4166-B9BB-F80C23EA20C8}"/>
          </ac:picMkLst>
        </pc:picChg>
        <pc:cxnChg chg="add mod ord">
          <ac:chgData name="Patricia Hoen" userId="21296853-04bf-4166-bb0f-1c98e579a2d8" providerId="ADAL" clId="{50D5963D-DF52-4083-8AE8-38CD5D1A3AEF}" dt="2020-07-07T03:09:06.868" v="111546" actId="1076"/>
          <ac:cxnSpMkLst>
            <pc:docMk/>
            <pc:sldMk cId="3761318988" sldId="869"/>
            <ac:cxnSpMk id="28" creationId="{8F517A61-2031-40BC-9186-94D27A41D9CC}"/>
          </ac:cxnSpMkLst>
        </pc:cxnChg>
        <pc:cxnChg chg="add mod ord">
          <ac:chgData name="Patricia Hoen" userId="21296853-04bf-4166-bb0f-1c98e579a2d8" providerId="ADAL" clId="{50D5963D-DF52-4083-8AE8-38CD5D1A3AEF}" dt="2020-07-07T03:08:38.221" v="111180"/>
          <ac:cxnSpMkLst>
            <pc:docMk/>
            <pc:sldMk cId="3761318988" sldId="869"/>
            <ac:cxnSpMk id="31" creationId="{BB81A3AE-66E4-4CD2-990F-87284ED49A85}"/>
          </ac:cxnSpMkLst>
        </pc:cxnChg>
        <pc:cxnChg chg="mod ord">
          <ac:chgData name="Patricia Hoen" userId="21296853-04bf-4166-bb0f-1c98e579a2d8" providerId="ADAL" clId="{50D5963D-DF52-4083-8AE8-38CD5D1A3AEF}" dt="2020-07-07T03:08:38.215" v="111176"/>
          <ac:cxnSpMkLst>
            <pc:docMk/>
            <pc:sldMk cId="3761318988" sldId="869"/>
            <ac:cxnSpMk id="57" creationId="{2A24B579-4F4C-41FB-AD25-0B5EE764C722}"/>
          </ac:cxnSpMkLst>
        </pc:cxnChg>
        <pc:cxnChg chg="mod ord">
          <ac:chgData name="Patricia Hoen" userId="21296853-04bf-4166-bb0f-1c98e579a2d8" providerId="ADAL" clId="{50D5963D-DF52-4083-8AE8-38CD5D1A3AEF}" dt="2020-07-07T03:08:38.218" v="111178"/>
          <ac:cxnSpMkLst>
            <pc:docMk/>
            <pc:sldMk cId="3761318988" sldId="869"/>
            <ac:cxnSpMk id="59" creationId="{9C4A02D0-9FE8-4F51-BE3E-C337BE5A529B}"/>
          </ac:cxnSpMkLst>
        </pc:cxnChg>
        <pc:cxnChg chg="mod ord">
          <ac:chgData name="Patricia Hoen" userId="21296853-04bf-4166-bb0f-1c98e579a2d8" providerId="ADAL" clId="{50D5963D-DF52-4083-8AE8-38CD5D1A3AEF}" dt="2020-07-07T03:08:38.018" v="111044"/>
          <ac:cxnSpMkLst>
            <pc:docMk/>
            <pc:sldMk cId="3761318988" sldId="869"/>
            <ac:cxnSpMk id="273" creationId="{BCC5C2E9-95F2-4623-B1F5-D8A49AF1A9C4}"/>
          </ac:cxnSpMkLst>
        </pc:cxnChg>
        <pc:cxnChg chg="mod ord">
          <ac:chgData name="Patricia Hoen" userId="21296853-04bf-4166-bb0f-1c98e579a2d8" providerId="ADAL" clId="{50D5963D-DF52-4083-8AE8-38CD5D1A3AEF}" dt="2020-07-07T03:08:38.066" v="111074"/>
          <ac:cxnSpMkLst>
            <pc:docMk/>
            <pc:sldMk cId="3761318988" sldId="869"/>
            <ac:cxnSpMk id="274" creationId="{E10F03BA-3EFE-4DCF-98A8-32490E351F41}"/>
          </ac:cxnSpMkLst>
        </pc:cxnChg>
      </pc:sldChg>
      <pc:sldChg chg="del ord">
        <pc:chgData name="Patricia Hoen" userId="21296853-04bf-4166-bb0f-1c98e579a2d8" providerId="ADAL" clId="{50D5963D-DF52-4083-8AE8-38CD5D1A3AEF}" dt="2020-07-06T22:46:12.290" v="107956" actId="2696"/>
        <pc:sldMkLst>
          <pc:docMk/>
          <pc:sldMk cId="1720277028" sldId="871"/>
        </pc:sldMkLst>
      </pc:sldChg>
      <pc:sldChg chg="del ord">
        <pc:chgData name="Patricia Hoen" userId="21296853-04bf-4166-bb0f-1c98e579a2d8" providerId="ADAL" clId="{50D5963D-DF52-4083-8AE8-38CD5D1A3AEF}" dt="2020-07-06T22:46:12.313" v="107957" actId="2696"/>
        <pc:sldMkLst>
          <pc:docMk/>
          <pc:sldMk cId="1368967593" sldId="872"/>
        </pc:sldMkLst>
      </pc:sldChg>
      <pc:sldChg chg="add del ord">
        <pc:chgData name="Patricia Hoen" userId="21296853-04bf-4166-bb0f-1c98e579a2d8" providerId="ADAL" clId="{50D5963D-DF52-4083-8AE8-38CD5D1A3AEF}" dt="2020-07-06T22:46:12.238" v="107952" actId="2696"/>
        <pc:sldMkLst>
          <pc:docMk/>
          <pc:sldMk cId="24541210" sldId="873"/>
        </pc:sldMkLst>
      </pc:sldChg>
      <pc:sldChg chg="modSp add del ord">
        <pc:chgData name="Patricia Hoen" userId="21296853-04bf-4166-bb0f-1c98e579a2d8" providerId="ADAL" clId="{50D5963D-DF52-4083-8AE8-38CD5D1A3AEF}" dt="2020-07-07T02:00:57.885" v="107983" actId="2696"/>
        <pc:sldMkLst>
          <pc:docMk/>
          <pc:sldMk cId="266533568" sldId="875"/>
        </pc:sldMkLst>
        <pc:spChg chg="mod">
          <ac:chgData name="Patricia Hoen" userId="21296853-04bf-4166-bb0f-1c98e579a2d8" providerId="ADAL" clId="{50D5963D-DF52-4083-8AE8-38CD5D1A3AEF}" dt="2020-07-01T18:24:50.669" v="107291" actId="20577"/>
          <ac:spMkLst>
            <pc:docMk/>
            <pc:sldMk cId="266533568" sldId="875"/>
            <ac:spMk id="2" creationId="{00000000-0000-0000-0000-000000000000}"/>
          </ac:spMkLst>
        </pc:spChg>
      </pc:sldChg>
      <pc:sldChg chg="addSp delSp modSp ord">
        <pc:chgData name="Patricia Hoen" userId="21296853-04bf-4166-bb0f-1c98e579a2d8" providerId="ADAL" clId="{50D5963D-DF52-4083-8AE8-38CD5D1A3AEF}" dt="2020-07-07T02:04:25.738" v="109008" actId="108"/>
        <pc:sldMkLst>
          <pc:docMk/>
          <pc:sldMk cId="4097647932" sldId="2301"/>
        </pc:sldMkLst>
        <pc:spChg chg="del">
          <ac:chgData name="Patricia Hoen" userId="21296853-04bf-4166-bb0f-1c98e579a2d8" providerId="ADAL" clId="{50D5963D-DF52-4083-8AE8-38CD5D1A3AEF}" dt="2020-06-04T15:57:58.268" v="124"/>
          <ac:spMkLst>
            <pc:docMk/>
            <pc:sldMk cId="4097647932" sldId="2301"/>
            <ac:spMk id="4" creationId="{F0DBDEA7-46DC-4978-848E-8D11D4BD26BC}"/>
          </ac:spMkLst>
        </pc:spChg>
        <pc:spChg chg="del">
          <ac:chgData name="Patricia Hoen" userId="21296853-04bf-4166-bb0f-1c98e579a2d8" providerId="ADAL" clId="{50D5963D-DF52-4083-8AE8-38CD5D1A3AEF}" dt="2020-06-04T15:57:53.685" v="123"/>
          <ac:spMkLst>
            <pc:docMk/>
            <pc:sldMk cId="4097647932" sldId="2301"/>
            <ac:spMk id="5" creationId="{1A67A846-6882-449E-8D59-679996D1B099}"/>
          </ac:spMkLst>
        </pc:spChg>
        <pc:spChg chg="mod">
          <ac:chgData name="Patricia Hoen" userId="21296853-04bf-4166-bb0f-1c98e579a2d8" providerId="ADAL" clId="{50D5963D-DF52-4083-8AE8-38CD5D1A3AEF}" dt="2020-07-01T18:30:35.544" v="107314" actId="20577"/>
          <ac:spMkLst>
            <pc:docMk/>
            <pc:sldMk cId="4097647932" sldId="2301"/>
            <ac:spMk id="6" creationId="{75F765F9-B39A-44C4-A56B-3C4F35DBA56A}"/>
          </ac:spMkLst>
        </pc:spChg>
        <pc:spChg chg="del">
          <ac:chgData name="Patricia Hoen" userId="21296853-04bf-4166-bb0f-1c98e579a2d8" providerId="ADAL" clId="{50D5963D-DF52-4083-8AE8-38CD5D1A3AEF}" dt="2020-06-04T15:57:45.907" v="121"/>
          <ac:spMkLst>
            <pc:docMk/>
            <pc:sldMk cId="4097647932" sldId="2301"/>
            <ac:spMk id="7" creationId="{66F0DB80-BF3E-4D20-A2B0-EBDE0CB1890A}"/>
          </ac:spMkLst>
        </pc:spChg>
        <pc:spChg chg="add del">
          <ac:chgData name="Patricia Hoen" userId="21296853-04bf-4166-bb0f-1c98e579a2d8" providerId="ADAL" clId="{50D5963D-DF52-4083-8AE8-38CD5D1A3AEF}" dt="2020-07-02T16:32:39.577" v="107415"/>
          <ac:spMkLst>
            <pc:docMk/>
            <pc:sldMk cId="4097647932" sldId="2301"/>
            <ac:spMk id="7" creationId="{85A6CEE9-2FBB-486B-8872-C8DB4A24EDDA}"/>
          </ac:spMkLst>
        </pc:spChg>
        <pc:spChg chg="del">
          <ac:chgData name="Patricia Hoen" userId="21296853-04bf-4166-bb0f-1c98e579a2d8" providerId="ADAL" clId="{50D5963D-DF52-4083-8AE8-38CD5D1A3AEF}" dt="2020-06-04T15:57:50.345" v="122"/>
          <ac:spMkLst>
            <pc:docMk/>
            <pc:sldMk cId="4097647932" sldId="2301"/>
            <ac:spMk id="10" creationId="{D5C4FD10-E877-4EB7-A6C7-423AAD971CFB}"/>
          </ac:spMkLst>
        </pc:spChg>
        <pc:spChg chg="mod">
          <ac:chgData name="Patricia Hoen" userId="21296853-04bf-4166-bb0f-1c98e579a2d8" providerId="ADAL" clId="{50D5963D-DF52-4083-8AE8-38CD5D1A3AEF}" dt="2020-07-06T16:46:27.220" v="107434" actId="20577"/>
          <ac:spMkLst>
            <pc:docMk/>
            <pc:sldMk cId="4097647932" sldId="2301"/>
            <ac:spMk id="17" creationId="{03D4C588-707E-42EC-9623-342AD224B721}"/>
          </ac:spMkLst>
        </pc:spChg>
        <pc:graphicFrameChg chg="del modGraphic">
          <ac:chgData name="Patricia Hoen" userId="21296853-04bf-4166-bb0f-1c98e579a2d8" providerId="ADAL" clId="{50D5963D-DF52-4083-8AE8-38CD5D1A3AEF}" dt="2020-06-04T15:57:40.866" v="120"/>
          <ac:graphicFrameMkLst>
            <pc:docMk/>
            <pc:sldMk cId="4097647932" sldId="2301"/>
            <ac:graphicFrameMk id="2" creationId="{F45383C9-4346-49E4-97A9-C4C936698593}"/>
          </ac:graphicFrameMkLst>
        </pc:graphicFrameChg>
        <pc:graphicFrameChg chg="mod modGraphic">
          <ac:chgData name="Patricia Hoen" userId="21296853-04bf-4166-bb0f-1c98e579a2d8" providerId="ADAL" clId="{50D5963D-DF52-4083-8AE8-38CD5D1A3AEF}" dt="2020-07-07T02:04:25.738" v="109008" actId="108"/>
          <ac:graphicFrameMkLst>
            <pc:docMk/>
            <pc:sldMk cId="4097647932" sldId="2301"/>
            <ac:graphicFrameMk id="31" creationId="{C908B29C-9588-4EB5-88A4-C9F0B542DD4A}"/>
          </ac:graphicFrameMkLst>
        </pc:graphicFrameChg>
        <pc:picChg chg="add mod">
          <ac:chgData name="Patricia Hoen" userId="21296853-04bf-4166-bb0f-1c98e579a2d8" providerId="ADAL" clId="{50D5963D-DF52-4083-8AE8-38CD5D1A3AEF}" dt="2020-06-05T18:17:09.879" v="148" actId="1076"/>
          <ac:picMkLst>
            <pc:docMk/>
            <pc:sldMk cId="4097647932" sldId="2301"/>
            <ac:picMk id="11" creationId="{1684E8F6-B51E-4B37-BB6E-5E2818DC1765}"/>
          </ac:picMkLst>
        </pc:picChg>
      </pc:sldChg>
      <pc:sldChg chg="modSp del">
        <pc:chgData name="Patricia Hoen" userId="21296853-04bf-4166-bb0f-1c98e579a2d8" providerId="ADAL" clId="{50D5963D-DF52-4083-8AE8-38CD5D1A3AEF}" dt="2020-06-24T16:59:40.806" v="52881" actId="2696"/>
        <pc:sldMkLst>
          <pc:docMk/>
          <pc:sldMk cId="984748954" sldId="2309"/>
        </pc:sldMkLst>
        <pc:spChg chg="mod">
          <ac:chgData name="Patricia Hoen" userId="21296853-04bf-4166-bb0f-1c98e579a2d8" providerId="ADAL" clId="{50D5963D-DF52-4083-8AE8-38CD5D1A3AEF}" dt="2020-06-15T20:59:09.576" v="52878" actId="113"/>
          <ac:spMkLst>
            <pc:docMk/>
            <pc:sldMk cId="984748954" sldId="2309"/>
            <ac:spMk id="23" creationId="{0D31135F-77AB-41AF-BB1A-5E6E9CFF9680}"/>
          </ac:spMkLst>
        </pc:spChg>
        <pc:graphicFrameChg chg="mod modGraphic">
          <ac:chgData name="Patricia Hoen" userId="21296853-04bf-4166-bb0f-1c98e579a2d8" providerId="ADAL" clId="{50D5963D-DF52-4083-8AE8-38CD5D1A3AEF}" dt="2020-06-04T15:59:34.227" v="128" actId="1076"/>
          <ac:graphicFrameMkLst>
            <pc:docMk/>
            <pc:sldMk cId="984748954" sldId="2309"/>
            <ac:graphicFrameMk id="11" creationId="{E4FE27CA-E198-4DBF-AE79-95F53622BEAA}"/>
          </ac:graphicFrameMkLst>
        </pc:graphicFrameChg>
      </pc:sldChg>
      <pc:sldChg chg="addSp delSp modSp">
        <pc:chgData name="Patricia Hoen" userId="21296853-04bf-4166-bb0f-1c98e579a2d8" providerId="ADAL" clId="{50D5963D-DF52-4083-8AE8-38CD5D1A3AEF}" dt="2020-07-01T18:30:28.753" v="107305" actId="20577"/>
        <pc:sldMkLst>
          <pc:docMk/>
          <pc:sldMk cId="3826674745" sldId="2314"/>
        </pc:sldMkLst>
        <pc:spChg chg="mod">
          <ac:chgData name="Patricia Hoen" userId="21296853-04bf-4166-bb0f-1c98e579a2d8" providerId="ADAL" clId="{50D5963D-DF52-4083-8AE8-38CD5D1A3AEF}" dt="2020-07-01T18:30:28.753" v="107305" actId="20577"/>
          <ac:spMkLst>
            <pc:docMk/>
            <pc:sldMk cId="3826674745" sldId="2314"/>
            <ac:spMk id="3" creationId="{091ADE4B-2177-499B-897D-770BC061CADD}"/>
          </ac:spMkLst>
        </pc:spChg>
        <pc:graphicFrameChg chg="mod modGraphic">
          <ac:chgData name="Patricia Hoen" userId="21296853-04bf-4166-bb0f-1c98e579a2d8" providerId="ADAL" clId="{50D5963D-DF52-4083-8AE8-38CD5D1A3AEF}" dt="2020-06-15T19:16:32.500" v="20528" actId="20577"/>
          <ac:graphicFrameMkLst>
            <pc:docMk/>
            <pc:sldMk cId="3826674745" sldId="2314"/>
            <ac:graphicFrameMk id="10" creationId="{8A7587D0-DD5E-4842-8066-25861B33CDA9}"/>
          </ac:graphicFrameMkLst>
        </pc:graphicFrameChg>
        <pc:graphicFrameChg chg="add del mod modGraphic">
          <ac:chgData name="Patricia Hoen" userId="21296853-04bf-4166-bb0f-1c98e579a2d8" providerId="ADAL" clId="{50D5963D-DF52-4083-8AE8-38CD5D1A3AEF}" dt="2020-06-29T15:25:51.269" v="53595" actId="20577"/>
          <ac:graphicFrameMkLst>
            <pc:docMk/>
            <pc:sldMk cId="3826674745" sldId="2314"/>
            <ac:graphicFrameMk id="11" creationId="{677F30C0-2C82-4037-A887-3C39BFD4A5DD}"/>
          </ac:graphicFrameMkLst>
        </pc:graphicFrameChg>
        <pc:graphicFrameChg chg="mod modGraphic">
          <ac:chgData name="Patricia Hoen" userId="21296853-04bf-4166-bb0f-1c98e579a2d8" providerId="ADAL" clId="{50D5963D-DF52-4083-8AE8-38CD5D1A3AEF}" dt="2020-06-29T15:26:11.421" v="53596" actId="14100"/>
          <ac:graphicFrameMkLst>
            <pc:docMk/>
            <pc:sldMk cId="3826674745" sldId="2314"/>
            <ac:graphicFrameMk id="12" creationId="{730C2224-ECF4-47CE-91BA-EDB342F3111F}"/>
          </ac:graphicFrameMkLst>
        </pc:graphicFrameChg>
      </pc:sldChg>
      <pc:sldChg chg="modSp">
        <pc:chgData name="Patricia Hoen" userId="21296853-04bf-4166-bb0f-1c98e579a2d8" providerId="ADAL" clId="{50D5963D-DF52-4083-8AE8-38CD5D1A3AEF}" dt="2020-07-06T16:46:21.605" v="107433" actId="20577"/>
        <pc:sldMkLst>
          <pc:docMk/>
          <pc:sldMk cId="3499223026" sldId="2315"/>
        </pc:sldMkLst>
        <pc:spChg chg="mod">
          <ac:chgData name="Patricia Hoen" userId="21296853-04bf-4166-bb0f-1c98e579a2d8" providerId="ADAL" clId="{50D5963D-DF52-4083-8AE8-38CD5D1A3AEF}" dt="2020-07-01T18:30:42.962" v="107321" actId="20577"/>
          <ac:spMkLst>
            <pc:docMk/>
            <pc:sldMk cId="3499223026" sldId="2315"/>
            <ac:spMk id="6" creationId="{75F765F9-B39A-44C4-A56B-3C4F35DBA56A}"/>
          </ac:spMkLst>
        </pc:spChg>
        <pc:spChg chg="mod">
          <ac:chgData name="Patricia Hoen" userId="21296853-04bf-4166-bb0f-1c98e579a2d8" providerId="ADAL" clId="{50D5963D-DF52-4083-8AE8-38CD5D1A3AEF}" dt="2020-07-06T16:46:21.605" v="107433" actId="20577"/>
          <ac:spMkLst>
            <pc:docMk/>
            <pc:sldMk cId="3499223026" sldId="2315"/>
            <ac:spMk id="17" creationId="{03D4C588-707E-42EC-9623-342AD224B721}"/>
          </ac:spMkLst>
        </pc:spChg>
        <pc:graphicFrameChg chg="mod modGraphic">
          <ac:chgData name="Patricia Hoen" userId="21296853-04bf-4166-bb0f-1c98e579a2d8" providerId="ADAL" clId="{50D5963D-DF52-4083-8AE8-38CD5D1A3AEF}" dt="2020-07-01T18:31:03.327" v="107333" actId="20577"/>
          <ac:graphicFrameMkLst>
            <pc:docMk/>
            <pc:sldMk cId="3499223026" sldId="2315"/>
            <ac:graphicFrameMk id="31" creationId="{C908B29C-9588-4EB5-88A4-C9F0B542DD4A}"/>
          </ac:graphicFrameMkLst>
        </pc:graphicFrameChg>
        <pc:picChg chg="mod ord">
          <ac:chgData name="Patricia Hoen" userId="21296853-04bf-4166-bb0f-1c98e579a2d8" providerId="ADAL" clId="{50D5963D-DF52-4083-8AE8-38CD5D1A3AEF}" dt="2020-06-15T18:53:55.204" v="1173" actId="1076"/>
          <ac:picMkLst>
            <pc:docMk/>
            <pc:sldMk cId="3499223026" sldId="2315"/>
            <ac:picMk id="3" creationId="{03559EF8-08DD-4A90-8E62-A6F8D8C0ABD6}"/>
          </ac:picMkLst>
        </pc:picChg>
      </pc:sldChg>
      <pc:sldChg chg="addSp delSp modSp">
        <pc:chgData name="Patricia Hoen" userId="21296853-04bf-4166-bb0f-1c98e579a2d8" providerId="ADAL" clId="{50D5963D-DF52-4083-8AE8-38CD5D1A3AEF}" dt="2020-07-07T03:21:08.315" v="111620" actId="167"/>
        <pc:sldMkLst>
          <pc:docMk/>
          <pc:sldMk cId="1629427257" sldId="2317"/>
        </pc:sldMkLst>
        <pc:spChg chg="mod ord">
          <ac:chgData name="Patricia Hoen" userId="21296853-04bf-4166-bb0f-1c98e579a2d8" providerId="ADAL" clId="{50D5963D-DF52-4083-8AE8-38CD5D1A3AEF}" dt="2020-07-07T02:10:52.700" v="109844"/>
          <ac:spMkLst>
            <pc:docMk/>
            <pc:sldMk cId="1629427257" sldId="2317"/>
            <ac:spMk id="2" creationId="{A9E92B64-731E-4602-8838-9796851C029E}"/>
          </ac:spMkLst>
        </pc:spChg>
        <pc:spChg chg="mod ord">
          <ac:chgData name="Patricia Hoen" userId="21296853-04bf-4166-bb0f-1c98e579a2d8" providerId="ADAL" clId="{50D5963D-DF52-4083-8AE8-38CD5D1A3AEF}" dt="2020-07-07T02:10:52.702" v="109846"/>
          <ac:spMkLst>
            <pc:docMk/>
            <pc:sldMk cId="1629427257" sldId="2317"/>
            <ac:spMk id="3" creationId="{B86B23BF-BB1B-46CF-9FBA-5EDFF4D367C8}"/>
          </ac:spMkLst>
        </pc:spChg>
        <pc:spChg chg="mod ord">
          <ac:chgData name="Patricia Hoen" userId="21296853-04bf-4166-bb0f-1c98e579a2d8" providerId="ADAL" clId="{50D5963D-DF52-4083-8AE8-38CD5D1A3AEF}" dt="2020-07-07T02:10:52.707" v="109852"/>
          <ac:spMkLst>
            <pc:docMk/>
            <pc:sldMk cId="1629427257" sldId="2317"/>
            <ac:spMk id="4" creationId="{6849BF14-DCC9-4237-B118-FE8A95E56794}"/>
          </ac:spMkLst>
        </pc:spChg>
        <pc:spChg chg="add mod ord">
          <ac:chgData name="Patricia Hoen" userId="21296853-04bf-4166-bb0f-1c98e579a2d8" providerId="ADAL" clId="{50D5963D-DF52-4083-8AE8-38CD5D1A3AEF}" dt="2020-07-07T02:10:52.866" v="110047"/>
          <ac:spMkLst>
            <pc:docMk/>
            <pc:sldMk cId="1629427257" sldId="2317"/>
            <ac:spMk id="5" creationId="{0982E1BF-E8C4-4177-9E50-F96B656401C8}"/>
          </ac:spMkLst>
        </pc:spChg>
        <pc:spChg chg="add del mod">
          <ac:chgData name="Patricia Hoen" userId="21296853-04bf-4166-bb0f-1c98e579a2d8" providerId="ADAL" clId="{50D5963D-DF52-4083-8AE8-38CD5D1A3AEF}" dt="2020-06-29T15:53:01.995" v="76695"/>
          <ac:spMkLst>
            <pc:docMk/>
            <pc:sldMk cId="1629427257" sldId="2317"/>
            <ac:spMk id="5" creationId="{2625D10F-D1A7-4D4C-B4AD-0E399CCD41BA}"/>
          </ac:spMkLst>
        </pc:spChg>
        <pc:spChg chg="mod">
          <ac:chgData name="Patricia Hoen" userId="21296853-04bf-4166-bb0f-1c98e579a2d8" providerId="ADAL" clId="{50D5963D-DF52-4083-8AE8-38CD5D1A3AEF}" dt="2020-07-07T02:10:52.742" v="109895"/>
          <ac:spMkLst>
            <pc:docMk/>
            <pc:sldMk cId="1629427257" sldId="2317"/>
            <ac:spMk id="6" creationId="{E89A454D-9955-4439-B8A0-2ABAEEA65D2B}"/>
          </ac:spMkLst>
        </pc:spChg>
        <pc:spChg chg="mod ord">
          <ac:chgData name="Patricia Hoen" userId="21296853-04bf-4166-bb0f-1c98e579a2d8" providerId="ADAL" clId="{50D5963D-DF52-4083-8AE8-38CD5D1A3AEF}" dt="2020-07-07T02:10:52.743" v="109897"/>
          <ac:spMkLst>
            <pc:docMk/>
            <pc:sldMk cId="1629427257" sldId="2317"/>
            <ac:spMk id="7" creationId="{596AF98D-56A6-40C2-B722-4549BC02B890}"/>
          </ac:spMkLst>
        </pc:spChg>
        <pc:spChg chg="mod ord">
          <ac:chgData name="Patricia Hoen" userId="21296853-04bf-4166-bb0f-1c98e579a2d8" providerId="ADAL" clId="{50D5963D-DF52-4083-8AE8-38CD5D1A3AEF}" dt="2020-07-07T02:10:52.752" v="109909"/>
          <ac:spMkLst>
            <pc:docMk/>
            <pc:sldMk cId="1629427257" sldId="2317"/>
            <ac:spMk id="8" creationId="{62A4DAC1-2E30-43C2-944E-56F9871947A8}"/>
          </ac:spMkLst>
        </pc:spChg>
        <pc:spChg chg="add del mod ord modVis">
          <ac:chgData name="Patricia Hoen" userId="21296853-04bf-4166-bb0f-1c98e579a2d8" providerId="ADAL" clId="{50D5963D-DF52-4083-8AE8-38CD5D1A3AEF}" dt="2020-06-29T15:53:01.998" v="76698"/>
          <ac:spMkLst>
            <pc:docMk/>
            <pc:sldMk cId="1629427257" sldId="2317"/>
            <ac:spMk id="9" creationId="{ADE5D8C0-A3C8-433E-8568-1E6C2DAF187C}"/>
          </ac:spMkLst>
        </pc:spChg>
        <pc:spChg chg="add mod ord">
          <ac:chgData name="Patricia Hoen" userId="21296853-04bf-4166-bb0f-1c98e579a2d8" providerId="ADAL" clId="{50D5963D-DF52-4083-8AE8-38CD5D1A3AEF}" dt="2020-07-07T02:11:07.156" v="110048" actId="113"/>
          <ac:spMkLst>
            <pc:docMk/>
            <pc:sldMk cId="1629427257" sldId="2317"/>
            <ac:spMk id="9" creationId="{E10CD901-06FC-46C0-9F8D-B9E4D7A81C86}"/>
          </ac:spMkLst>
        </pc:spChg>
        <pc:spChg chg="mod ord">
          <ac:chgData name="Patricia Hoen" userId="21296853-04bf-4166-bb0f-1c98e579a2d8" providerId="ADAL" clId="{50D5963D-DF52-4083-8AE8-38CD5D1A3AEF}" dt="2020-07-07T02:10:52.754" v="109911"/>
          <ac:spMkLst>
            <pc:docMk/>
            <pc:sldMk cId="1629427257" sldId="2317"/>
            <ac:spMk id="10" creationId="{A6B510E4-4AE0-42E1-82F9-8D3A4773F3F7}"/>
          </ac:spMkLst>
        </pc:spChg>
        <pc:spChg chg="add del mod ord modVis">
          <ac:chgData name="Patricia Hoen" userId="21296853-04bf-4166-bb0f-1c98e579a2d8" providerId="ADAL" clId="{50D5963D-DF52-4083-8AE8-38CD5D1A3AEF}" dt="2020-06-29T15:53:01.967" v="76662"/>
          <ac:spMkLst>
            <pc:docMk/>
            <pc:sldMk cId="1629427257" sldId="2317"/>
            <ac:spMk id="11" creationId="{7B7733EB-B2C3-480C-A654-0A9B6586586B}"/>
          </ac:spMkLst>
        </pc:spChg>
        <pc:spChg chg="add mod ord modVis">
          <ac:chgData name="Patricia Hoen" userId="21296853-04bf-4166-bb0f-1c98e579a2d8" providerId="ADAL" clId="{50D5963D-DF52-4083-8AE8-38CD5D1A3AEF}" dt="2020-07-07T02:10:52.846" v="110025"/>
          <ac:spMkLst>
            <pc:docMk/>
            <pc:sldMk cId="1629427257" sldId="2317"/>
            <ac:spMk id="11" creationId="{D5D9DB28-5771-45C8-B558-20CE48F414BE}"/>
          </ac:spMkLst>
        </pc:spChg>
        <pc:spChg chg="add del mod ord modVis">
          <ac:chgData name="Patricia Hoen" userId="21296853-04bf-4166-bb0f-1c98e579a2d8" providerId="ADAL" clId="{50D5963D-DF52-4083-8AE8-38CD5D1A3AEF}" dt="2020-06-29T15:53:01.969" v="76664"/>
          <ac:spMkLst>
            <pc:docMk/>
            <pc:sldMk cId="1629427257" sldId="2317"/>
            <ac:spMk id="12" creationId="{81F74885-294A-4F3B-AEEB-FD8C3530B0C8}"/>
          </ac:spMkLst>
        </pc:spChg>
        <pc:spChg chg="add del mod ord modVis">
          <ac:chgData name="Patricia Hoen" userId="21296853-04bf-4166-bb0f-1c98e579a2d8" providerId="ADAL" clId="{50D5963D-DF52-4083-8AE8-38CD5D1A3AEF}" dt="2020-06-29T15:53:01.970" v="76666"/>
          <ac:spMkLst>
            <pc:docMk/>
            <pc:sldMk cId="1629427257" sldId="2317"/>
            <ac:spMk id="13" creationId="{0D0B11BD-D3F0-4167-8A23-6E2C7DF6BE12}"/>
          </ac:spMkLst>
        </pc:spChg>
        <pc:spChg chg="add del mod ord modVis">
          <ac:chgData name="Patricia Hoen" userId="21296853-04bf-4166-bb0f-1c98e579a2d8" providerId="ADAL" clId="{50D5963D-DF52-4083-8AE8-38CD5D1A3AEF}" dt="2020-06-29T15:53:01.972" v="76668"/>
          <ac:spMkLst>
            <pc:docMk/>
            <pc:sldMk cId="1629427257" sldId="2317"/>
            <ac:spMk id="14" creationId="{BE473E0B-E4C6-4D12-905A-6F6F71EBFC8F}"/>
          </ac:spMkLst>
        </pc:spChg>
        <pc:spChg chg="add del mod ord">
          <ac:chgData name="Patricia Hoen" userId="21296853-04bf-4166-bb0f-1c98e579a2d8" providerId="ADAL" clId="{50D5963D-DF52-4083-8AE8-38CD5D1A3AEF}" dt="2020-06-29T15:53:01.974" v="76670"/>
          <ac:spMkLst>
            <pc:docMk/>
            <pc:sldMk cId="1629427257" sldId="2317"/>
            <ac:spMk id="15" creationId="{8F36546A-93D1-4E41-AD6B-51B4710DD1BD}"/>
          </ac:spMkLst>
        </pc:spChg>
        <pc:spChg chg="add del mod ord modVis">
          <ac:chgData name="Patricia Hoen" userId="21296853-04bf-4166-bb0f-1c98e579a2d8" providerId="ADAL" clId="{50D5963D-DF52-4083-8AE8-38CD5D1A3AEF}" dt="2020-06-29T15:53:01.976" v="76672"/>
          <ac:spMkLst>
            <pc:docMk/>
            <pc:sldMk cId="1629427257" sldId="2317"/>
            <ac:spMk id="16" creationId="{ECFD2621-F5C4-4ACA-A03F-65DC82A773E0}"/>
          </ac:spMkLst>
        </pc:spChg>
        <pc:spChg chg="add del mod ord">
          <ac:chgData name="Patricia Hoen" userId="21296853-04bf-4166-bb0f-1c98e579a2d8" providerId="ADAL" clId="{50D5963D-DF52-4083-8AE8-38CD5D1A3AEF}" dt="2020-06-29T15:38:50.078" v="62611"/>
          <ac:spMkLst>
            <pc:docMk/>
            <pc:sldMk cId="1629427257" sldId="2317"/>
            <ac:spMk id="18" creationId="{4B9F5A0E-3AFD-4432-8AAE-DD8E0F2640C5}"/>
          </ac:spMkLst>
        </pc:spChg>
        <pc:spChg chg="add del mod ord">
          <ac:chgData name="Patricia Hoen" userId="21296853-04bf-4166-bb0f-1c98e579a2d8" providerId="ADAL" clId="{50D5963D-DF52-4083-8AE8-38CD5D1A3AEF}" dt="2020-06-15T19:00:07.822" v="8356"/>
          <ac:spMkLst>
            <pc:docMk/>
            <pc:sldMk cId="1629427257" sldId="2317"/>
            <ac:spMk id="18" creationId="{88EB4021-1361-46F0-908C-81A94DE9B1D3}"/>
          </ac:spMkLst>
        </pc:spChg>
        <pc:spChg chg="add del mod ord">
          <ac:chgData name="Patricia Hoen" userId="21296853-04bf-4166-bb0f-1c98e579a2d8" providerId="ADAL" clId="{50D5963D-DF52-4083-8AE8-38CD5D1A3AEF}" dt="2020-07-07T02:08:50.591" v="109056" actId="478"/>
          <ac:spMkLst>
            <pc:docMk/>
            <pc:sldMk cId="1629427257" sldId="2317"/>
            <ac:spMk id="19" creationId="{EBDC07D5-CBA0-4BB2-9BCB-56AB43AFCD05}"/>
          </ac:spMkLst>
        </pc:spChg>
        <pc:spChg chg="del mod ord">
          <ac:chgData name="Patricia Hoen" userId="21296853-04bf-4166-bb0f-1c98e579a2d8" providerId="ADAL" clId="{50D5963D-DF52-4083-8AE8-38CD5D1A3AEF}" dt="2020-06-29T15:38:50.040" v="62565"/>
          <ac:spMkLst>
            <pc:docMk/>
            <pc:sldMk cId="1629427257" sldId="2317"/>
            <ac:spMk id="20" creationId="{A708726B-E8CC-4066-8D7F-B8D465CD69B6}"/>
          </ac:spMkLst>
        </pc:spChg>
        <pc:spChg chg="del mod ord">
          <ac:chgData name="Patricia Hoen" userId="21296853-04bf-4166-bb0f-1c98e579a2d8" providerId="ADAL" clId="{50D5963D-DF52-4083-8AE8-38CD5D1A3AEF}" dt="2020-06-29T15:38:50.047" v="62567"/>
          <ac:spMkLst>
            <pc:docMk/>
            <pc:sldMk cId="1629427257" sldId="2317"/>
            <ac:spMk id="21" creationId="{F52E03A8-B3C9-4FFA-A793-29F84EB4F589}"/>
          </ac:spMkLst>
        </pc:spChg>
        <pc:spChg chg="del mod ord">
          <ac:chgData name="Patricia Hoen" userId="21296853-04bf-4166-bb0f-1c98e579a2d8" providerId="ADAL" clId="{50D5963D-DF52-4083-8AE8-38CD5D1A3AEF}" dt="2020-06-29T15:38:50.049" v="62569"/>
          <ac:spMkLst>
            <pc:docMk/>
            <pc:sldMk cId="1629427257" sldId="2317"/>
            <ac:spMk id="22" creationId="{825E694E-E505-4F11-BFBA-041373FFAC03}"/>
          </ac:spMkLst>
        </pc:spChg>
        <pc:spChg chg="del mod ord modVis">
          <ac:chgData name="Patricia Hoen" userId="21296853-04bf-4166-bb0f-1c98e579a2d8" providerId="ADAL" clId="{50D5963D-DF52-4083-8AE8-38CD5D1A3AEF}" dt="2020-06-29T15:38:50.050" v="62571"/>
          <ac:spMkLst>
            <pc:docMk/>
            <pc:sldMk cId="1629427257" sldId="2317"/>
            <ac:spMk id="23" creationId="{C9CF1E77-E13D-40E7-AE0D-B76048065F77}"/>
          </ac:spMkLst>
        </pc:spChg>
        <pc:spChg chg="del mod ord">
          <ac:chgData name="Patricia Hoen" userId="21296853-04bf-4166-bb0f-1c98e579a2d8" providerId="ADAL" clId="{50D5963D-DF52-4083-8AE8-38CD5D1A3AEF}" dt="2020-06-29T15:38:50.052" v="62573"/>
          <ac:spMkLst>
            <pc:docMk/>
            <pc:sldMk cId="1629427257" sldId="2317"/>
            <ac:spMk id="24" creationId="{56EC1F86-173B-4C94-8892-D5DE7AE9FBB1}"/>
          </ac:spMkLst>
        </pc:spChg>
        <pc:spChg chg="del mod ord">
          <ac:chgData name="Patricia Hoen" userId="21296853-04bf-4166-bb0f-1c98e579a2d8" providerId="ADAL" clId="{50D5963D-DF52-4083-8AE8-38CD5D1A3AEF}" dt="2020-06-29T15:38:50.053" v="62575"/>
          <ac:spMkLst>
            <pc:docMk/>
            <pc:sldMk cId="1629427257" sldId="2317"/>
            <ac:spMk id="25" creationId="{BA0A5EF7-DFF4-4E75-A321-20DAD7AA2306}"/>
          </ac:spMkLst>
        </pc:spChg>
        <pc:spChg chg="add mod">
          <ac:chgData name="Patricia Hoen" userId="21296853-04bf-4166-bb0f-1c98e579a2d8" providerId="ADAL" clId="{50D5963D-DF52-4083-8AE8-38CD5D1A3AEF}" dt="2020-07-07T02:10:52.713" v="109860"/>
          <ac:spMkLst>
            <pc:docMk/>
            <pc:sldMk cId="1629427257" sldId="2317"/>
            <ac:spMk id="26" creationId="{D07C46D2-60B7-479E-A972-145BB68EA901}"/>
          </ac:spMkLst>
        </pc:spChg>
        <pc:spChg chg="add del mod ord">
          <ac:chgData name="Patricia Hoen" userId="21296853-04bf-4166-bb0f-1c98e579a2d8" providerId="ADAL" clId="{50D5963D-DF52-4083-8AE8-38CD5D1A3AEF}" dt="2020-06-15T19:00:07.824" v="8358"/>
          <ac:spMkLst>
            <pc:docMk/>
            <pc:sldMk cId="1629427257" sldId="2317"/>
            <ac:spMk id="26" creationId="{E26F8FA2-C9AF-4C0D-8260-BAD9AB208337}"/>
          </ac:spMkLst>
        </pc:spChg>
        <pc:spChg chg="add mod modVis">
          <ac:chgData name="Patricia Hoen" userId="21296853-04bf-4166-bb0f-1c98e579a2d8" providerId="ADAL" clId="{50D5963D-DF52-4083-8AE8-38CD5D1A3AEF}" dt="2020-07-07T02:10:52.723" v="109872"/>
          <ac:spMkLst>
            <pc:docMk/>
            <pc:sldMk cId="1629427257" sldId="2317"/>
            <ac:spMk id="27" creationId="{A4CAB1EE-12BB-45C2-84EB-FE770F03EDFC}"/>
          </ac:spMkLst>
        </pc:spChg>
        <pc:spChg chg="mod ord">
          <ac:chgData name="Patricia Hoen" userId="21296853-04bf-4166-bb0f-1c98e579a2d8" providerId="ADAL" clId="{50D5963D-DF52-4083-8AE8-38CD5D1A3AEF}" dt="2020-07-07T02:10:52.768" v="109929"/>
          <ac:spMkLst>
            <pc:docMk/>
            <pc:sldMk cId="1629427257" sldId="2317"/>
            <ac:spMk id="28" creationId="{7B49B4A5-CA7D-4D4E-BD9A-C5E6021D2F4C}"/>
          </ac:spMkLst>
        </pc:spChg>
        <pc:spChg chg="mod ord">
          <ac:chgData name="Patricia Hoen" userId="21296853-04bf-4166-bb0f-1c98e579a2d8" providerId="ADAL" clId="{50D5963D-DF52-4083-8AE8-38CD5D1A3AEF}" dt="2020-07-07T02:10:52.770" v="109931"/>
          <ac:spMkLst>
            <pc:docMk/>
            <pc:sldMk cId="1629427257" sldId="2317"/>
            <ac:spMk id="29" creationId="{E99E9323-CA6B-4E47-8786-1D1C4F86AC74}"/>
          </ac:spMkLst>
        </pc:spChg>
        <pc:spChg chg="mod ord">
          <ac:chgData name="Patricia Hoen" userId="21296853-04bf-4166-bb0f-1c98e579a2d8" providerId="ADAL" clId="{50D5963D-DF52-4083-8AE8-38CD5D1A3AEF}" dt="2020-07-07T02:10:52.771" v="109933"/>
          <ac:spMkLst>
            <pc:docMk/>
            <pc:sldMk cId="1629427257" sldId="2317"/>
            <ac:spMk id="30" creationId="{6E3ED169-9EA0-45AC-BF13-FC830D3362E4}"/>
          </ac:spMkLst>
        </pc:spChg>
        <pc:spChg chg="mod ord">
          <ac:chgData name="Patricia Hoen" userId="21296853-04bf-4166-bb0f-1c98e579a2d8" providerId="ADAL" clId="{50D5963D-DF52-4083-8AE8-38CD5D1A3AEF}" dt="2020-07-07T02:10:52.773" v="109935"/>
          <ac:spMkLst>
            <pc:docMk/>
            <pc:sldMk cId="1629427257" sldId="2317"/>
            <ac:spMk id="31" creationId="{26956626-D78A-4DB5-BFCC-EB9FDFDEE25F}"/>
          </ac:spMkLst>
        </pc:spChg>
        <pc:spChg chg="mod ord">
          <ac:chgData name="Patricia Hoen" userId="21296853-04bf-4166-bb0f-1c98e579a2d8" providerId="ADAL" clId="{50D5963D-DF52-4083-8AE8-38CD5D1A3AEF}" dt="2020-07-07T02:10:52.775" v="109937"/>
          <ac:spMkLst>
            <pc:docMk/>
            <pc:sldMk cId="1629427257" sldId="2317"/>
            <ac:spMk id="32" creationId="{40A83670-AFD2-41B5-90C0-1A533CC1A977}"/>
          </ac:spMkLst>
        </pc:spChg>
        <pc:spChg chg="mod ord modVis">
          <ac:chgData name="Patricia Hoen" userId="21296853-04bf-4166-bb0f-1c98e579a2d8" providerId="ADAL" clId="{50D5963D-DF52-4083-8AE8-38CD5D1A3AEF}" dt="2020-07-07T02:10:52.776" v="109939"/>
          <ac:spMkLst>
            <pc:docMk/>
            <pc:sldMk cId="1629427257" sldId="2317"/>
            <ac:spMk id="33" creationId="{71A79B9D-F148-436D-BD0E-454674489B35}"/>
          </ac:spMkLst>
        </pc:spChg>
        <pc:spChg chg="del mod">
          <ac:chgData name="Patricia Hoen" userId="21296853-04bf-4166-bb0f-1c98e579a2d8" providerId="ADAL" clId="{50D5963D-DF52-4083-8AE8-38CD5D1A3AEF}" dt="2020-06-29T15:38:50.079" v="62612"/>
          <ac:spMkLst>
            <pc:docMk/>
            <pc:sldMk cId="1629427257" sldId="2317"/>
            <ac:spMk id="34" creationId="{ABD5A525-9FA2-4407-AE18-00F874369B6B}"/>
          </ac:spMkLst>
        </pc:spChg>
        <pc:spChg chg="del mod ord">
          <ac:chgData name="Patricia Hoen" userId="21296853-04bf-4166-bb0f-1c98e579a2d8" providerId="ADAL" clId="{50D5963D-DF52-4083-8AE8-38CD5D1A3AEF}" dt="2020-06-29T15:38:50.081" v="62616"/>
          <ac:spMkLst>
            <pc:docMk/>
            <pc:sldMk cId="1629427257" sldId="2317"/>
            <ac:spMk id="35" creationId="{BE6FC1DA-0DE3-4F0C-A5AF-8AEABBB691B8}"/>
          </ac:spMkLst>
        </pc:spChg>
        <pc:spChg chg="mod">
          <ac:chgData name="Patricia Hoen" userId="21296853-04bf-4166-bb0f-1c98e579a2d8" providerId="ADAL" clId="{50D5963D-DF52-4083-8AE8-38CD5D1A3AEF}" dt="2020-07-07T02:10:52.711" v="109858"/>
          <ac:spMkLst>
            <pc:docMk/>
            <pc:sldMk cId="1629427257" sldId="2317"/>
            <ac:spMk id="36" creationId="{5AFEE1AC-278A-4689-B7C9-0480A8FDECEC}"/>
          </ac:spMkLst>
        </pc:spChg>
        <pc:spChg chg="mod ord">
          <ac:chgData name="Patricia Hoen" userId="21296853-04bf-4166-bb0f-1c98e579a2d8" providerId="ADAL" clId="{50D5963D-DF52-4083-8AE8-38CD5D1A3AEF}" dt="2020-07-07T02:10:52.719" v="109869"/>
          <ac:spMkLst>
            <pc:docMk/>
            <pc:sldMk cId="1629427257" sldId="2317"/>
            <ac:spMk id="37" creationId="{F0A98468-8BEC-426A-96CC-B9F5D41F0167}"/>
          </ac:spMkLst>
        </pc:spChg>
        <pc:spChg chg="del mod">
          <ac:chgData name="Patricia Hoen" userId="21296853-04bf-4166-bb0f-1c98e579a2d8" providerId="ADAL" clId="{50D5963D-DF52-4083-8AE8-38CD5D1A3AEF}" dt="2020-06-29T15:38:50.079" v="62613"/>
          <ac:spMkLst>
            <pc:docMk/>
            <pc:sldMk cId="1629427257" sldId="2317"/>
            <ac:spMk id="38" creationId="{EAAE8A62-C9AC-434A-A998-0D801DDAF50C}"/>
          </ac:spMkLst>
        </pc:spChg>
        <pc:spChg chg="del mod ord">
          <ac:chgData name="Patricia Hoen" userId="21296853-04bf-4166-bb0f-1c98e579a2d8" providerId="ADAL" clId="{50D5963D-DF52-4083-8AE8-38CD5D1A3AEF}" dt="2020-06-29T15:38:50.083" v="62618"/>
          <ac:spMkLst>
            <pc:docMk/>
            <pc:sldMk cId="1629427257" sldId="2317"/>
            <ac:spMk id="39" creationId="{94DD8EFD-31D5-44B7-A48A-E15777C366F3}"/>
          </ac:spMkLst>
        </pc:spChg>
        <pc:spChg chg="del mod ord">
          <ac:chgData name="Patricia Hoen" userId="21296853-04bf-4166-bb0f-1c98e579a2d8" providerId="ADAL" clId="{50D5963D-DF52-4083-8AE8-38CD5D1A3AEF}" dt="2020-06-29T15:38:50.054" v="62577"/>
          <ac:spMkLst>
            <pc:docMk/>
            <pc:sldMk cId="1629427257" sldId="2317"/>
            <ac:spMk id="40" creationId="{BD58D659-76AE-4564-B8CC-530DEC0EE6D9}"/>
          </ac:spMkLst>
        </pc:spChg>
        <pc:spChg chg="del mod ord">
          <ac:chgData name="Patricia Hoen" userId="21296853-04bf-4166-bb0f-1c98e579a2d8" providerId="ADAL" clId="{50D5963D-DF52-4083-8AE8-38CD5D1A3AEF}" dt="2020-06-29T15:38:50.055" v="62579"/>
          <ac:spMkLst>
            <pc:docMk/>
            <pc:sldMk cId="1629427257" sldId="2317"/>
            <ac:spMk id="41" creationId="{D5580B9B-AD6B-49D2-9273-4AD681956D2A}"/>
          </ac:spMkLst>
        </pc:spChg>
        <pc:spChg chg="del mod ord">
          <ac:chgData name="Patricia Hoen" userId="21296853-04bf-4166-bb0f-1c98e579a2d8" providerId="ADAL" clId="{50D5963D-DF52-4083-8AE8-38CD5D1A3AEF}" dt="2020-06-29T15:38:50.057" v="62581"/>
          <ac:spMkLst>
            <pc:docMk/>
            <pc:sldMk cId="1629427257" sldId="2317"/>
            <ac:spMk id="42" creationId="{A9414992-4844-44A4-9648-541F12A89A90}"/>
          </ac:spMkLst>
        </pc:spChg>
        <pc:spChg chg="del mod ord">
          <ac:chgData name="Patricia Hoen" userId="21296853-04bf-4166-bb0f-1c98e579a2d8" providerId="ADAL" clId="{50D5963D-DF52-4083-8AE8-38CD5D1A3AEF}" dt="2020-06-29T15:38:50.058" v="62583"/>
          <ac:spMkLst>
            <pc:docMk/>
            <pc:sldMk cId="1629427257" sldId="2317"/>
            <ac:spMk id="43" creationId="{F974FE2F-363D-4DCE-AEBA-4EE25E3FE3BA}"/>
          </ac:spMkLst>
        </pc:spChg>
        <pc:spChg chg="del mod ord">
          <ac:chgData name="Patricia Hoen" userId="21296853-04bf-4166-bb0f-1c98e579a2d8" providerId="ADAL" clId="{50D5963D-DF52-4083-8AE8-38CD5D1A3AEF}" dt="2020-06-29T15:38:50.060" v="62585"/>
          <ac:spMkLst>
            <pc:docMk/>
            <pc:sldMk cId="1629427257" sldId="2317"/>
            <ac:spMk id="44" creationId="{34124DE3-EB6B-4A11-92E2-A610FF633590}"/>
          </ac:spMkLst>
        </pc:spChg>
        <pc:spChg chg="del mod ord modVis">
          <ac:chgData name="Patricia Hoen" userId="21296853-04bf-4166-bb0f-1c98e579a2d8" providerId="ADAL" clId="{50D5963D-DF52-4083-8AE8-38CD5D1A3AEF}" dt="2020-06-29T15:38:50.061" v="62587"/>
          <ac:spMkLst>
            <pc:docMk/>
            <pc:sldMk cId="1629427257" sldId="2317"/>
            <ac:spMk id="45" creationId="{860EA6D0-7200-4EDC-9706-FA592911B033}"/>
          </ac:spMkLst>
        </pc:spChg>
        <pc:spChg chg="add mod ord modVis">
          <ac:chgData name="Patricia Hoen" userId="21296853-04bf-4166-bb0f-1c98e579a2d8" providerId="ADAL" clId="{50D5963D-DF52-4083-8AE8-38CD5D1A3AEF}" dt="2020-07-07T02:10:52.788" v="109953"/>
          <ac:spMkLst>
            <pc:docMk/>
            <pc:sldMk cId="1629427257" sldId="2317"/>
            <ac:spMk id="46" creationId="{AE6AB740-1B23-4A1C-B46F-F89C07B0CA82}"/>
          </ac:spMkLst>
        </pc:spChg>
        <pc:spChg chg="del mod ord">
          <ac:chgData name="Patricia Hoen" userId="21296853-04bf-4166-bb0f-1c98e579a2d8" providerId="ADAL" clId="{50D5963D-DF52-4083-8AE8-38CD5D1A3AEF}" dt="2020-06-29T15:38:50.063" v="62589"/>
          <ac:spMkLst>
            <pc:docMk/>
            <pc:sldMk cId="1629427257" sldId="2317"/>
            <ac:spMk id="47" creationId="{35C6051D-BEC1-4DC6-B013-DF71DEDBA2DB}"/>
          </ac:spMkLst>
        </pc:spChg>
        <pc:spChg chg="del mod ord">
          <ac:chgData name="Patricia Hoen" userId="21296853-04bf-4166-bb0f-1c98e579a2d8" providerId="ADAL" clId="{50D5963D-DF52-4083-8AE8-38CD5D1A3AEF}" dt="2020-06-29T15:38:50.064" v="62591"/>
          <ac:spMkLst>
            <pc:docMk/>
            <pc:sldMk cId="1629427257" sldId="2317"/>
            <ac:spMk id="48" creationId="{ACCCE05E-3F8A-4C3F-80A0-60423ADC189C}"/>
          </ac:spMkLst>
        </pc:spChg>
        <pc:spChg chg="del mod">
          <ac:chgData name="Patricia Hoen" userId="21296853-04bf-4166-bb0f-1c98e579a2d8" providerId="ADAL" clId="{50D5963D-DF52-4083-8AE8-38CD5D1A3AEF}" dt="2020-06-29T15:38:50.080" v="62614"/>
          <ac:spMkLst>
            <pc:docMk/>
            <pc:sldMk cId="1629427257" sldId="2317"/>
            <ac:spMk id="49" creationId="{7BDA54D0-0CE0-4CEF-9F14-7A043FB38298}"/>
          </ac:spMkLst>
        </pc:spChg>
        <pc:spChg chg="del mod ord">
          <ac:chgData name="Patricia Hoen" userId="21296853-04bf-4166-bb0f-1c98e579a2d8" providerId="ADAL" clId="{50D5963D-DF52-4083-8AE8-38CD5D1A3AEF}" dt="2020-06-29T15:38:50.085" v="62621"/>
          <ac:spMkLst>
            <pc:docMk/>
            <pc:sldMk cId="1629427257" sldId="2317"/>
            <ac:spMk id="50" creationId="{36454DE5-84B6-4453-8A7C-6BAD3206464B}"/>
          </ac:spMkLst>
        </pc:spChg>
        <pc:spChg chg="del mod ord">
          <ac:chgData name="Patricia Hoen" userId="21296853-04bf-4166-bb0f-1c98e579a2d8" providerId="ADAL" clId="{50D5963D-DF52-4083-8AE8-38CD5D1A3AEF}" dt="2020-06-29T15:38:50.066" v="62593"/>
          <ac:spMkLst>
            <pc:docMk/>
            <pc:sldMk cId="1629427257" sldId="2317"/>
            <ac:spMk id="51" creationId="{76FFD73E-B62C-447F-85FB-C94A8213627C}"/>
          </ac:spMkLst>
        </pc:spChg>
        <pc:spChg chg="del mod ord">
          <ac:chgData name="Patricia Hoen" userId="21296853-04bf-4166-bb0f-1c98e579a2d8" providerId="ADAL" clId="{50D5963D-DF52-4083-8AE8-38CD5D1A3AEF}" dt="2020-06-29T15:38:50.067" v="62595"/>
          <ac:spMkLst>
            <pc:docMk/>
            <pc:sldMk cId="1629427257" sldId="2317"/>
            <ac:spMk id="52" creationId="{5CB3807A-8C04-4905-B5EE-CFCFADFE8ED1}"/>
          </ac:spMkLst>
        </pc:spChg>
        <pc:spChg chg="del mod ord">
          <ac:chgData name="Patricia Hoen" userId="21296853-04bf-4166-bb0f-1c98e579a2d8" providerId="ADAL" clId="{50D5963D-DF52-4083-8AE8-38CD5D1A3AEF}" dt="2020-06-29T15:38:50.068" v="62597"/>
          <ac:spMkLst>
            <pc:docMk/>
            <pc:sldMk cId="1629427257" sldId="2317"/>
            <ac:spMk id="53" creationId="{4DBD8396-4419-4EA6-90E8-7C8CA0F579CB}"/>
          </ac:spMkLst>
        </pc:spChg>
        <pc:spChg chg="del mod ord">
          <ac:chgData name="Patricia Hoen" userId="21296853-04bf-4166-bb0f-1c98e579a2d8" providerId="ADAL" clId="{50D5963D-DF52-4083-8AE8-38CD5D1A3AEF}" dt="2020-06-29T15:38:50.070" v="62599"/>
          <ac:spMkLst>
            <pc:docMk/>
            <pc:sldMk cId="1629427257" sldId="2317"/>
            <ac:spMk id="54" creationId="{0884FDC1-AD9C-4D54-900E-47C828990DA1}"/>
          </ac:spMkLst>
        </pc:spChg>
        <pc:spChg chg="mod ord">
          <ac:chgData name="Patricia Hoen" userId="21296853-04bf-4166-bb0f-1c98e579a2d8" providerId="ADAL" clId="{50D5963D-DF52-4083-8AE8-38CD5D1A3AEF}" dt="2020-07-07T02:12:07.414" v="110057" actId="207"/>
          <ac:spMkLst>
            <pc:docMk/>
            <pc:sldMk cId="1629427257" sldId="2317"/>
            <ac:spMk id="55" creationId="{6F1760A5-BBA3-4462-B3E3-B48770F4B6C5}"/>
          </ac:spMkLst>
        </pc:spChg>
        <pc:spChg chg="mod">
          <ac:chgData name="Patricia Hoen" userId="21296853-04bf-4166-bb0f-1c98e579a2d8" providerId="ADAL" clId="{50D5963D-DF52-4083-8AE8-38CD5D1A3AEF}" dt="2020-07-07T02:10:52.703" v="109848"/>
          <ac:spMkLst>
            <pc:docMk/>
            <pc:sldMk cId="1629427257" sldId="2317"/>
            <ac:spMk id="56" creationId="{ABF50CC7-3C5D-4FCE-8CA4-FED257CEEB2F}"/>
          </ac:spMkLst>
        </pc:spChg>
        <pc:spChg chg="add del mod ord">
          <ac:chgData name="Patricia Hoen" userId="21296853-04bf-4166-bb0f-1c98e579a2d8" providerId="ADAL" clId="{50D5963D-DF52-4083-8AE8-38CD5D1A3AEF}" dt="2020-07-07T02:10:52.733" v="109884"/>
          <ac:spMkLst>
            <pc:docMk/>
            <pc:sldMk cId="1629427257" sldId="2317"/>
            <ac:spMk id="57" creationId="{6422F4BA-E048-4FB9-A05D-776031E55BD8}"/>
          </ac:spMkLst>
        </pc:spChg>
        <pc:spChg chg="mod ord">
          <ac:chgData name="Patricia Hoen" userId="21296853-04bf-4166-bb0f-1c98e579a2d8" providerId="ADAL" clId="{50D5963D-DF52-4083-8AE8-38CD5D1A3AEF}" dt="2020-07-07T02:10:52.691" v="109834"/>
          <ac:spMkLst>
            <pc:docMk/>
            <pc:sldMk cId="1629427257" sldId="2317"/>
            <ac:spMk id="58" creationId="{6B55ED10-6EB5-42A1-B907-E235ECCDF6BE}"/>
          </ac:spMkLst>
        </pc:spChg>
        <pc:spChg chg="mod ord">
          <ac:chgData name="Patricia Hoen" userId="21296853-04bf-4166-bb0f-1c98e579a2d8" providerId="ADAL" clId="{50D5963D-DF52-4083-8AE8-38CD5D1A3AEF}" dt="2020-07-07T02:10:52.705" v="109850"/>
          <ac:spMkLst>
            <pc:docMk/>
            <pc:sldMk cId="1629427257" sldId="2317"/>
            <ac:spMk id="59" creationId="{BBF7596C-4ACD-49BA-8DC4-61959E5DAF40}"/>
          </ac:spMkLst>
        </pc:spChg>
        <pc:spChg chg="mod ord">
          <ac:chgData name="Patricia Hoen" userId="21296853-04bf-4166-bb0f-1c98e579a2d8" providerId="ADAL" clId="{50D5963D-DF52-4083-8AE8-38CD5D1A3AEF}" dt="2020-07-07T02:10:52.735" v="109886"/>
          <ac:spMkLst>
            <pc:docMk/>
            <pc:sldMk cId="1629427257" sldId="2317"/>
            <ac:spMk id="60" creationId="{B085DD9B-1176-4F80-BAC8-38612AE1181A}"/>
          </ac:spMkLst>
        </pc:spChg>
        <pc:spChg chg="add del mod ord">
          <ac:chgData name="Patricia Hoen" userId="21296853-04bf-4166-bb0f-1c98e579a2d8" providerId="ADAL" clId="{50D5963D-DF52-4083-8AE8-38CD5D1A3AEF}" dt="2020-06-15T19:53:17.299" v="32726"/>
          <ac:spMkLst>
            <pc:docMk/>
            <pc:sldMk cId="1629427257" sldId="2317"/>
            <ac:spMk id="61" creationId="{9E51B048-CEB1-4A3A-8244-B44828B164C8}"/>
          </ac:spMkLst>
        </pc:spChg>
        <pc:spChg chg="add mod ord modVis">
          <ac:chgData name="Patricia Hoen" userId="21296853-04bf-4166-bb0f-1c98e579a2d8" providerId="ADAL" clId="{50D5963D-DF52-4083-8AE8-38CD5D1A3AEF}" dt="2020-07-07T02:10:52.790" v="109955"/>
          <ac:spMkLst>
            <pc:docMk/>
            <pc:sldMk cId="1629427257" sldId="2317"/>
            <ac:spMk id="61" creationId="{BD4E5FA1-23C8-4D2D-B421-08C7FB7D7AE0}"/>
          </ac:spMkLst>
        </pc:spChg>
        <pc:spChg chg="add mod ord modVis">
          <ac:chgData name="Patricia Hoen" userId="21296853-04bf-4166-bb0f-1c98e579a2d8" providerId="ADAL" clId="{50D5963D-DF52-4083-8AE8-38CD5D1A3AEF}" dt="2020-07-07T02:10:52.791" v="109957"/>
          <ac:spMkLst>
            <pc:docMk/>
            <pc:sldMk cId="1629427257" sldId="2317"/>
            <ac:spMk id="62" creationId="{F208D382-E1E1-4850-AAAA-76EB6C99DA55}"/>
          </ac:spMkLst>
        </pc:spChg>
        <pc:spChg chg="del mod ord">
          <ac:chgData name="Patricia Hoen" userId="21296853-04bf-4166-bb0f-1c98e579a2d8" providerId="ADAL" clId="{50D5963D-DF52-4083-8AE8-38CD5D1A3AEF}" dt="2020-06-15T19:53:17.300" v="32728"/>
          <ac:spMkLst>
            <pc:docMk/>
            <pc:sldMk cId="1629427257" sldId="2317"/>
            <ac:spMk id="62" creationId="{F2EDD859-08F9-4A87-A200-5E107321739E}"/>
          </ac:spMkLst>
        </pc:spChg>
        <pc:spChg chg="add mod ord">
          <ac:chgData name="Patricia Hoen" userId="21296853-04bf-4166-bb0f-1c98e579a2d8" providerId="ADAL" clId="{50D5963D-DF52-4083-8AE8-38CD5D1A3AEF}" dt="2020-07-07T02:10:52.793" v="109959"/>
          <ac:spMkLst>
            <pc:docMk/>
            <pc:sldMk cId="1629427257" sldId="2317"/>
            <ac:spMk id="63" creationId="{9F72AF42-C25D-468C-A3B8-A66A6FC3519D}"/>
          </ac:spMkLst>
        </pc:spChg>
        <pc:spChg chg="del mod ord">
          <ac:chgData name="Patricia Hoen" userId="21296853-04bf-4166-bb0f-1c98e579a2d8" providerId="ADAL" clId="{50D5963D-DF52-4083-8AE8-38CD5D1A3AEF}" dt="2020-06-15T19:53:17.254" v="32680"/>
          <ac:spMkLst>
            <pc:docMk/>
            <pc:sldMk cId="1629427257" sldId="2317"/>
            <ac:spMk id="63" creationId="{DE898120-E8FB-4E5B-827D-7CAC9AB09F02}"/>
          </ac:spMkLst>
        </pc:spChg>
        <pc:spChg chg="mod ord">
          <ac:chgData name="Patricia Hoen" userId="21296853-04bf-4166-bb0f-1c98e579a2d8" providerId="ADAL" clId="{50D5963D-DF52-4083-8AE8-38CD5D1A3AEF}" dt="2020-07-07T02:12:01.254" v="110056" actId="207"/>
          <ac:spMkLst>
            <pc:docMk/>
            <pc:sldMk cId="1629427257" sldId="2317"/>
            <ac:spMk id="64" creationId="{01C5E103-A364-49A3-9107-8B0C2DB203ED}"/>
          </ac:spMkLst>
        </pc:spChg>
        <pc:spChg chg="del mod ord">
          <ac:chgData name="Patricia Hoen" userId="21296853-04bf-4166-bb0f-1c98e579a2d8" providerId="ADAL" clId="{50D5963D-DF52-4083-8AE8-38CD5D1A3AEF}" dt="2020-06-29T15:38:50.071" v="62601"/>
          <ac:spMkLst>
            <pc:docMk/>
            <pc:sldMk cId="1629427257" sldId="2317"/>
            <ac:spMk id="65" creationId="{B6499269-67BE-439D-B9E7-0805467807BF}"/>
          </ac:spMkLst>
        </pc:spChg>
        <pc:spChg chg="add mod ord modVis">
          <ac:chgData name="Patricia Hoen" userId="21296853-04bf-4166-bb0f-1c98e579a2d8" providerId="ADAL" clId="{50D5963D-DF52-4083-8AE8-38CD5D1A3AEF}" dt="2020-07-07T02:10:52.794" v="109961"/>
          <ac:spMkLst>
            <pc:docMk/>
            <pc:sldMk cId="1629427257" sldId="2317"/>
            <ac:spMk id="66" creationId="{B16F3F87-2823-4128-B866-50F07E798929}"/>
          </ac:spMkLst>
        </pc:spChg>
        <pc:spChg chg="add mod ord modVis">
          <ac:chgData name="Patricia Hoen" userId="21296853-04bf-4166-bb0f-1c98e579a2d8" providerId="ADAL" clId="{50D5963D-DF52-4083-8AE8-38CD5D1A3AEF}" dt="2020-07-07T02:10:52.796" v="109963"/>
          <ac:spMkLst>
            <pc:docMk/>
            <pc:sldMk cId="1629427257" sldId="2317"/>
            <ac:spMk id="67" creationId="{C61CD43F-5643-4FBB-B074-77D74BD132E8}"/>
          </ac:spMkLst>
        </pc:spChg>
        <pc:spChg chg="del mod ord modVis">
          <ac:chgData name="Patricia Hoen" userId="21296853-04bf-4166-bb0f-1c98e579a2d8" providerId="ADAL" clId="{50D5963D-DF52-4083-8AE8-38CD5D1A3AEF}" dt="2020-06-29T15:38:50.073" v="62603"/>
          <ac:spMkLst>
            <pc:docMk/>
            <pc:sldMk cId="1629427257" sldId="2317"/>
            <ac:spMk id="68" creationId="{BA1F5050-DBF2-4757-9127-707D147D623F}"/>
          </ac:spMkLst>
        </pc:spChg>
        <pc:spChg chg="del mod">
          <ac:chgData name="Patricia Hoen" userId="21296853-04bf-4166-bb0f-1c98e579a2d8" providerId="ADAL" clId="{50D5963D-DF52-4083-8AE8-38CD5D1A3AEF}" dt="2020-06-29T15:38:50.085" v="62622"/>
          <ac:spMkLst>
            <pc:docMk/>
            <pc:sldMk cId="1629427257" sldId="2317"/>
            <ac:spMk id="69" creationId="{FC0A9142-E53A-4990-9ABF-CB50710D9F05}"/>
          </ac:spMkLst>
        </pc:spChg>
        <pc:spChg chg="del mod ord">
          <ac:chgData name="Patricia Hoen" userId="21296853-04bf-4166-bb0f-1c98e579a2d8" providerId="ADAL" clId="{50D5963D-DF52-4083-8AE8-38CD5D1A3AEF}" dt="2020-06-29T15:38:50.074" v="62605"/>
          <ac:spMkLst>
            <pc:docMk/>
            <pc:sldMk cId="1629427257" sldId="2317"/>
            <ac:spMk id="70" creationId="{75CE4E35-8F5C-48A4-9560-CBF465614C5F}"/>
          </ac:spMkLst>
        </pc:spChg>
        <pc:spChg chg="del mod ord">
          <ac:chgData name="Patricia Hoen" userId="21296853-04bf-4166-bb0f-1c98e579a2d8" providerId="ADAL" clId="{50D5963D-DF52-4083-8AE8-38CD5D1A3AEF}" dt="2020-06-29T15:38:50.075" v="62607"/>
          <ac:spMkLst>
            <pc:docMk/>
            <pc:sldMk cId="1629427257" sldId="2317"/>
            <ac:spMk id="71" creationId="{D151E363-5F67-405C-82D1-29258309EAAD}"/>
          </ac:spMkLst>
        </pc:spChg>
        <pc:spChg chg="mod ord">
          <ac:chgData name="Patricia Hoen" userId="21296853-04bf-4166-bb0f-1c98e579a2d8" providerId="ADAL" clId="{50D5963D-DF52-4083-8AE8-38CD5D1A3AEF}" dt="2020-07-07T02:10:52.695" v="109838"/>
          <ac:spMkLst>
            <pc:docMk/>
            <pc:sldMk cId="1629427257" sldId="2317"/>
            <ac:spMk id="72" creationId="{ECE256F5-C988-4193-BD53-A65B6CB6D6AE}"/>
          </ac:spMkLst>
        </pc:spChg>
        <pc:spChg chg="mod">
          <ac:chgData name="Patricia Hoen" userId="21296853-04bf-4166-bb0f-1c98e579a2d8" providerId="ADAL" clId="{50D5963D-DF52-4083-8AE8-38CD5D1A3AEF}" dt="2020-07-07T02:10:52.708" v="109853"/>
          <ac:spMkLst>
            <pc:docMk/>
            <pc:sldMk cId="1629427257" sldId="2317"/>
            <ac:spMk id="73" creationId="{EB331416-4832-4AC1-9C18-87327B6E714C}"/>
          </ac:spMkLst>
        </pc:spChg>
        <pc:spChg chg="mod ord">
          <ac:chgData name="Patricia Hoen" userId="21296853-04bf-4166-bb0f-1c98e579a2d8" providerId="ADAL" clId="{50D5963D-DF52-4083-8AE8-38CD5D1A3AEF}" dt="2020-07-07T02:11:14.423" v="110050" actId="14100"/>
          <ac:spMkLst>
            <pc:docMk/>
            <pc:sldMk cId="1629427257" sldId="2317"/>
            <ac:spMk id="74" creationId="{51E38ED7-91CA-491C-A7E9-3E01A99283AB}"/>
          </ac:spMkLst>
        </pc:spChg>
        <pc:spChg chg="mod">
          <ac:chgData name="Patricia Hoen" userId="21296853-04bf-4166-bb0f-1c98e579a2d8" providerId="ADAL" clId="{50D5963D-DF52-4083-8AE8-38CD5D1A3AEF}" dt="2020-07-07T02:10:52.713" v="109859"/>
          <ac:spMkLst>
            <pc:docMk/>
            <pc:sldMk cId="1629427257" sldId="2317"/>
            <ac:spMk id="75" creationId="{DE546100-EAA5-45B8-8512-EBF5D0FC1100}"/>
          </ac:spMkLst>
        </pc:spChg>
        <pc:spChg chg="mod ord">
          <ac:chgData name="Patricia Hoen" userId="21296853-04bf-4166-bb0f-1c98e579a2d8" providerId="ADAL" clId="{50D5963D-DF52-4083-8AE8-38CD5D1A3AEF}" dt="2020-07-07T02:10:52.722" v="109871"/>
          <ac:spMkLst>
            <pc:docMk/>
            <pc:sldMk cId="1629427257" sldId="2317"/>
            <ac:spMk id="76" creationId="{1A977589-D32A-4422-8738-0EBF845F1E20}"/>
          </ac:spMkLst>
        </pc:spChg>
        <pc:spChg chg="add del mod ord">
          <ac:chgData name="Patricia Hoen" userId="21296853-04bf-4166-bb0f-1c98e579a2d8" providerId="ADAL" clId="{50D5963D-DF52-4083-8AE8-38CD5D1A3AEF}" dt="2020-06-15T19:03:49.003" v="15401"/>
          <ac:spMkLst>
            <pc:docMk/>
            <pc:sldMk cId="1629427257" sldId="2317"/>
            <ac:spMk id="77" creationId="{706BC15A-A5B0-4993-9C49-759B0C99EE67}"/>
          </ac:spMkLst>
        </pc:spChg>
        <pc:spChg chg="add mod">
          <ac:chgData name="Patricia Hoen" userId="21296853-04bf-4166-bb0f-1c98e579a2d8" providerId="ADAL" clId="{50D5963D-DF52-4083-8AE8-38CD5D1A3AEF}" dt="2020-07-07T02:10:52.714" v="109861"/>
          <ac:spMkLst>
            <pc:docMk/>
            <pc:sldMk cId="1629427257" sldId="2317"/>
            <ac:spMk id="77" creationId="{B28ED054-D142-41B5-8CD3-DF2ABF8E06CD}"/>
          </ac:spMkLst>
        </pc:spChg>
        <pc:spChg chg="add mod ord modVis">
          <ac:chgData name="Patricia Hoen" userId="21296853-04bf-4166-bb0f-1c98e579a2d8" providerId="ADAL" clId="{50D5963D-DF52-4083-8AE8-38CD5D1A3AEF}" dt="2020-07-07T02:10:52.725" v="109874"/>
          <ac:spMkLst>
            <pc:docMk/>
            <pc:sldMk cId="1629427257" sldId="2317"/>
            <ac:spMk id="78" creationId="{E3EB7FF5-9996-4EFB-AAEE-8D975CEC89E3}"/>
          </ac:spMkLst>
        </pc:spChg>
        <pc:spChg chg="add del mod ord">
          <ac:chgData name="Patricia Hoen" userId="21296853-04bf-4166-bb0f-1c98e579a2d8" providerId="ADAL" clId="{50D5963D-DF52-4083-8AE8-38CD5D1A3AEF}" dt="2020-06-15T19:03:49.005" v="15403"/>
          <ac:spMkLst>
            <pc:docMk/>
            <pc:sldMk cId="1629427257" sldId="2317"/>
            <ac:spMk id="79" creationId="{64A01E25-AC93-4439-AC06-0625BD2FC0E8}"/>
          </ac:spMkLst>
        </pc:spChg>
        <pc:spChg chg="add mod ord modVis">
          <ac:chgData name="Patricia Hoen" userId="21296853-04bf-4166-bb0f-1c98e579a2d8" providerId="ADAL" clId="{50D5963D-DF52-4083-8AE8-38CD5D1A3AEF}" dt="2020-07-07T02:10:52.798" v="109965"/>
          <ac:spMkLst>
            <pc:docMk/>
            <pc:sldMk cId="1629427257" sldId="2317"/>
            <ac:spMk id="79" creationId="{67F7C6A5-4EB7-47D4-A47E-4C1E948E3382}"/>
          </ac:spMkLst>
        </pc:spChg>
        <pc:spChg chg="add mod ord modVis">
          <ac:chgData name="Patricia Hoen" userId="21296853-04bf-4166-bb0f-1c98e579a2d8" providerId="ADAL" clId="{50D5963D-DF52-4083-8AE8-38CD5D1A3AEF}" dt="2020-07-07T02:10:52.799" v="109967"/>
          <ac:spMkLst>
            <pc:docMk/>
            <pc:sldMk cId="1629427257" sldId="2317"/>
            <ac:spMk id="80" creationId="{A4B48499-4BB6-4FB1-945D-78304DDC656A}"/>
          </ac:spMkLst>
        </pc:spChg>
        <pc:spChg chg="add mod ord modVis">
          <ac:chgData name="Patricia Hoen" userId="21296853-04bf-4166-bb0f-1c98e579a2d8" providerId="ADAL" clId="{50D5963D-DF52-4083-8AE8-38CD5D1A3AEF}" dt="2020-07-07T02:10:52.801" v="109969"/>
          <ac:spMkLst>
            <pc:docMk/>
            <pc:sldMk cId="1629427257" sldId="2317"/>
            <ac:spMk id="81" creationId="{E8313492-79DB-48BA-9B68-EC6D9CA24B80}"/>
          </ac:spMkLst>
        </pc:spChg>
        <pc:spChg chg="add mod ord modVis">
          <ac:chgData name="Patricia Hoen" userId="21296853-04bf-4166-bb0f-1c98e579a2d8" providerId="ADAL" clId="{50D5963D-DF52-4083-8AE8-38CD5D1A3AEF}" dt="2020-07-07T02:10:52.803" v="109971"/>
          <ac:spMkLst>
            <pc:docMk/>
            <pc:sldMk cId="1629427257" sldId="2317"/>
            <ac:spMk id="82" creationId="{36318FB6-82C0-4969-B7CA-E23C294FF8BA}"/>
          </ac:spMkLst>
        </pc:spChg>
        <pc:spChg chg="add del mod">
          <ac:chgData name="Patricia Hoen" userId="21296853-04bf-4166-bb0f-1c98e579a2d8" providerId="ADAL" clId="{50D5963D-DF52-4083-8AE8-38CD5D1A3AEF}" dt="2020-06-15T19:53:17.302" v="32731"/>
          <ac:spMkLst>
            <pc:docMk/>
            <pc:sldMk cId="1629427257" sldId="2317"/>
            <ac:spMk id="82" creationId="{64DE8498-1A79-4C30-B68B-944E625B04A2}"/>
          </ac:spMkLst>
        </pc:spChg>
        <pc:spChg chg="mod ord">
          <ac:chgData name="Patricia Hoen" userId="21296853-04bf-4166-bb0f-1c98e579a2d8" providerId="ADAL" clId="{50D5963D-DF52-4083-8AE8-38CD5D1A3AEF}" dt="2020-07-07T02:10:52.778" v="109941"/>
          <ac:spMkLst>
            <pc:docMk/>
            <pc:sldMk cId="1629427257" sldId="2317"/>
            <ac:spMk id="83" creationId="{270C0648-526E-4EF2-92ED-FEEF939EFF33}"/>
          </ac:spMkLst>
        </pc:spChg>
        <pc:spChg chg="mod ord">
          <ac:chgData name="Patricia Hoen" userId="21296853-04bf-4166-bb0f-1c98e579a2d8" providerId="ADAL" clId="{50D5963D-DF52-4083-8AE8-38CD5D1A3AEF}" dt="2020-07-07T02:10:52.779" v="109943"/>
          <ac:spMkLst>
            <pc:docMk/>
            <pc:sldMk cId="1629427257" sldId="2317"/>
            <ac:spMk id="84" creationId="{9D7C2B6A-075D-44FF-852F-4C84164E0DAE}"/>
          </ac:spMkLst>
        </pc:spChg>
        <pc:spChg chg="mod ord">
          <ac:chgData name="Patricia Hoen" userId="21296853-04bf-4166-bb0f-1c98e579a2d8" providerId="ADAL" clId="{50D5963D-DF52-4083-8AE8-38CD5D1A3AEF}" dt="2020-07-07T02:10:52.781" v="109945"/>
          <ac:spMkLst>
            <pc:docMk/>
            <pc:sldMk cId="1629427257" sldId="2317"/>
            <ac:spMk id="85" creationId="{FDAC2F6A-F6A6-4071-8CC1-92351A0ACBBB}"/>
          </ac:spMkLst>
        </pc:spChg>
        <pc:spChg chg="mod ord">
          <ac:chgData name="Patricia Hoen" userId="21296853-04bf-4166-bb0f-1c98e579a2d8" providerId="ADAL" clId="{50D5963D-DF52-4083-8AE8-38CD5D1A3AEF}" dt="2020-07-07T02:10:52.783" v="109947"/>
          <ac:spMkLst>
            <pc:docMk/>
            <pc:sldMk cId="1629427257" sldId="2317"/>
            <ac:spMk id="86" creationId="{0E0219C3-B294-44C2-BA5E-4B036D90A6C2}"/>
          </ac:spMkLst>
        </pc:spChg>
        <pc:spChg chg="mod ord">
          <ac:chgData name="Patricia Hoen" userId="21296853-04bf-4166-bb0f-1c98e579a2d8" providerId="ADAL" clId="{50D5963D-DF52-4083-8AE8-38CD5D1A3AEF}" dt="2020-07-07T02:10:52.785" v="109949"/>
          <ac:spMkLst>
            <pc:docMk/>
            <pc:sldMk cId="1629427257" sldId="2317"/>
            <ac:spMk id="87" creationId="{FECCF97B-D19E-40BB-A702-7F98A950F7A2}"/>
          </ac:spMkLst>
        </pc:spChg>
        <pc:spChg chg="mod ord modVis">
          <ac:chgData name="Patricia Hoen" userId="21296853-04bf-4166-bb0f-1c98e579a2d8" providerId="ADAL" clId="{50D5963D-DF52-4083-8AE8-38CD5D1A3AEF}" dt="2020-07-07T02:10:52.786" v="109951"/>
          <ac:spMkLst>
            <pc:docMk/>
            <pc:sldMk cId="1629427257" sldId="2317"/>
            <ac:spMk id="88" creationId="{0F0AC8F3-85C4-40F5-9D54-C801FDE154B4}"/>
          </ac:spMkLst>
        </pc:spChg>
        <pc:spChg chg="del mod ord">
          <ac:chgData name="Patricia Hoen" userId="21296853-04bf-4166-bb0f-1c98e579a2d8" providerId="ADAL" clId="{50D5963D-DF52-4083-8AE8-38CD5D1A3AEF}" dt="2020-06-29T15:38:50.076" v="62609"/>
          <ac:spMkLst>
            <pc:docMk/>
            <pc:sldMk cId="1629427257" sldId="2317"/>
            <ac:spMk id="90" creationId="{D5E97FC2-FACF-4B5A-882C-69103C695DB4}"/>
          </ac:spMkLst>
        </pc:spChg>
        <pc:spChg chg="add mod ord">
          <ac:chgData name="Patricia Hoen" userId="21296853-04bf-4166-bb0f-1c98e579a2d8" providerId="ADAL" clId="{50D5963D-DF52-4083-8AE8-38CD5D1A3AEF}" dt="2020-07-07T02:10:52.804" v="109973"/>
          <ac:spMkLst>
            <pc:docMk/>
            <pc:sldMk cId="1629427257" sldId="2317"/>
            <ac:spMk id="91" creationId="{FBF3808C-13F1-4E37-917B-CC073E1B0708}"/>
          </ac:spMkLst>
        </pc:spChg>
        <pc:spChg chg="del mod">
          <ac:chgData name="Patricia Hoen" userId="21296853-04bf-4166-bb0f-1c98e579a2d8" providerId="ADAL" clId="{50D5963D-DF52-4083-8AE8-38CD5D1A3AEF}" dt="2020-06-29T15:38:50.084" v="62619"/>
          <ac:spMkLst>
            <pc:docMk/>
            <pc:sldMk cId="1629427257" sldId="2317"/>
            <ac:spMk id="92" creationId="{5DE4826C-CFDC-4E48-8145-6C80FF234DED}"/>
          </ac:spMkLst>
        </pc:spChg>
        <pc:spChg chg="mod">
          <ac:chgData name="Patricia Hoen" userId="21296853-04bf-4166-bb0f-1c98e579a2d8" providerId="ADAL" clId="{50D5963D-DF52-4083-8AE8-38CD5D1A3AEF}" dt="2020-07-07T02:10:52.718" v="109867"/>
          <ac:spMkLst>
            <pc:docMk/>
            <pc:sldMk cId="1629427257" sldId="2317"/>
            <ac:spMk id="93" creationId="{51C73526-52DB-453D-ABDF-96D3911D4140}"/>
          </ac:spMkLst>
        </pc:spChg>
        <pc:spChg chg="add mod ord modVis">
          <ac:chgData name="Patricia Hoen" userId="21296853-04bf-4166-bb0f-1c98e579a2d8" providerId="ADAL" clId="{50D5963D-DF52-4083-8AE8-38CD5D1A3AEF}" dt="2020-07-07T02:10:52.806" v="109975"/>
          <ac:spMkLst>
            <pc:docMk/>
            <pc:sldMk cId="1629427257" sldId="2317"/>
            <ac:spMk id="94" creationId="{13C34BF9-4EF9-46B7-87C5-6C0AB0C6C335}"/>
          </ac:spMkLst>
        </pc:spChg>
        <pc:spChg chg="del mod">
          <ac:chgData name="Patricia Hoen" userId="21296853-04bf-4166-bb0f-1c98e579a2d8" providerId="ADAL" clId="{50D5963D-DF52-4083-8AE8-38CD5D1A3AEF}" dt="2020-06-15T20:19:22.174" v="33559"/>
          <ac:spMkLst>
            <pc:docMk/>
            <pc:sldMk cId="1629427257" sldId="2317"/>
            <ac:spMk id="94" creationId="{CB70AB82-C60F-42FA-AEB5-217643DDAD44}"/>
          </ac:spMkLst>
        </pc:spChg>
        <pc:spChg chg="del mod ord">
          <ac:chgData name="Patricia Hoen" userId="21296853-04bf-4166-bb0f-1c98e579a2d8" providerId="ADAL" clId="{50D5963D-DF52-4083-8AE8-38CD5D1A3AEF}" dt="2020-06-15T20:19:22.175" v="33561"/>
          <ac:spMkLst>
            <pc:docMk/>
            <pc:sldMk cId="1629427257" sldId="2317"/>
            <ac:spMk id="95" creationId="{4567E60F-E0BD-4FCA-A0A6-E74950719B75}"/>
          </ac:spMkLst>
        </pc:spChg>
        <pc:spChg chg="add mod ord">
          <ac:chgData name="Patricia Hoen" userId="21296853-04bf-4166-bb0f-1c98e579a2d8" providerId="ADAL" clId="{50D5963D-DF52-4083-8AE8-38CD5D1A3AEF}" dt="2020-07-07T02:10:52.697" v="109840"/>
          <ac:spMkLst>
            <pc:docMk/>
            <pc:sldMk cId="1629427257" sldId="2317"/>
            <ac:spMk id="95" creationId="{584DC34A-8661-4121-B10D-34D916224FCE}"/>
          </ac:spMkLst>
        </pc:spChg>
        <pc:spChg chg="del mod ord">
          <ac:chgData name="Patricia Hoen" userId="21296853-04bf-4166-bb0f-1c98e579a2d8" providerId="ADAL" clId="{50D5963D-DF52-4083-8AE8-38CD5D1A3AEF}" dt="2020-06-15T20:19:22.167" v="33548"/>
          <ac:spMkLst>
            <pc:docMk/>
            <pc:sldMk cId="1629427257" sldId="2317"/>
            <ac:spMk id="96" creationId="{44CDDEE2-3D3A-4131-A5A2-EB32F453F4BF}"/>
          </ac:spMkLst>
        </pc:spChg>
        <pc:spChg chg="add mod">
          <ac:chgData name="Patricia Hoen" userId="21296853-04bf-4166-bb0f-1c98e579a2d8" providerId="ADAL" clId="{50D5963D-DF52-4083-8AE8-38CD5D1A3AEF}" dt="2020-07-07T02:10:52.708" v="109854"/>
          <ac:spMkLst>
            <pc:docMk/>
            <pc:sldMk cId="1629427257" sldId="2317"/>
            <ac:spMk id="96" creationId="{7CD0E549-386E-4882-A2ED-0FD0415875C3}"/>
          </ac:spMkLst>
        </pc:spChg>
        <pc:spChg chg="del mod ord">
          <ac:chgData name="Patricia Hoen" userId="21296853-04bf-4166-bb0f-1c98e579a2d8" providerId="ADAL" clId="{50D5963D-DF52-4083-8AE8-38CD5D1A3AEF}" dt="2020-06-15T20:19:22.170" v="33550"/>
          <ac:spMkLst>
            <pc:docMk/>
            <pc:sldMk cId="1629427257" sldId="2317"/>
            <ac:spMk id="97" creationId="{99534539-81DD-40D2-A38F-BDCC7BBB24CE}"/>
          </ac:spMkLst>
        </pc:spChg>
        <pc:spChg chg="add mod ord">
          <ac:chgData name="Patricia Hoen" userId="21296853-04bf-4166-bb0f-1c98e579a2d8" providerId="ADAL" clId="{50D5963D-DF52-4083-8AE8-38CD5D1A3AEF}" dt="2020-07-07T02:10:52.738" v="109890"/>
          <ac:spMkLst>
            <pc:docMk/>
            <pc:sldMk cId="1629427257" sldId="2317"/>
            <ac:spMk id="97" creationId="{ADFEB299-2AFC-43F2-BD9D-19234D68278C}"/>
          </ac:spMkLst>
        </pc:spChg>
        <pc:spChg chg="del mod ord">
          <ac:chgData name="Patricia Hoen" userId="21296853-04bf-4166-bb0f-1c98e579a2d8" providerId="ADAL" clId="{50D5963D-DF52-4083-8AE8-38CD5D1A3AEF}" dt="2020-06-15T20:19:22.171" v="33552"/>
          <ac:spMkLst>
            <pc:docMk/>
            <pc:sldMk cId="1629427257" sldId="2317"/>
            <ac:spMk id="98" creationId="{B8D72C44-400D-4096-A951-7398B227FB05}"/>
          </ac:spMkLst>
        </pc:spChg>
        <pc:spChg chg="add mod ord">
          <ac:chgData name="Patricia Hoen" userId="21296853-04bf-4166-bb0f-1c98e579a2d8" providerId="ADAL" clId="{50D5963D-DF52-4083-8AE8-38CD5D1A3AEF}" dt="2020-07-07T02:11:54.117" v="110055" actId="207"/>
          <ac:spMkLst>
            <pc:docMk/>
            <pc:sldMk cId="1629427257" sldId="2317"/>
            <ac:spMk id="98" creationId="{CC997FB8-2E62-4E7B-A18A-95D61FDA8EB1}"/>
          </ac:spMkLst>
        </pc:spChg>
        <pc:spChg chg="add mod ord">
          <ac:chgData name="Patricia Hoen" userId="21296853-04bf-4166-bb0f-1c98e579a2d8" providerId="ADAL" clId="{50D5963D-DF52-4083-8AE8-38CD5D1A3AEF}" dt="2020-07-07T02:10:52.710" v="109856"/>
          <ac:spMkLst>
            <pc:docMk/>
            <pc:sldMk cId="1629427257" sldId="2317"/>
            <ac:spMk id="99" creationId="{CCF1F6D4-0ADD-4316-97F9-2CEDCBC6358B}"/>
          </ac:spMkLst>
        </pc:spChg>
        <pc:spChg chg="del mod ord">
          <ac:chgData name="Patricia Hoen" userId="21296853-04bf-4166-bb0f-1c98e579a2d8" providerId="ADAL" clId="{50D5963D-DF52-4083-8AE8-38CD5D1A3AEF}" dt="2020-06-15T20:19:22.171" v="33554"/>
          <ac:spMkLst>
            <pc:docMk/>
            <pc:sldMk cId="1629427257" sldId="2317"/>
            <ac:spMk id="99" creationId="{ED018209-D276-43C4-9B6F-A2E40C30D57C}"/>
          </ac:spMkLst>
        </pc:spChg>
        <pc:spChg chg="add mod ord">
          <ac:chgData name="Patricia Hoen" userId="21296853-04bf-4166-bb0f-1c98e579a2d8" providerId="ADAL" clId="{50D5963D-DF52-4083-8AE8-38CD5D1A3AEF}" dt="2020-07-07T02:13:55.689" v="110953" actId="14100"/>
          <ac:spMkLst>
            <pc:docMk/>
            <pc:sldMk cId="1629427257" sldId="2317"/>
            <ac:spMk id="100" creationId="{8D0F66BF-38CB-4AF3-B667-27CA96E27AE5}"/>
          </ac:spMkLst>
        </pc:spChg>
        <pc:spChg chg="del mod ord">
          <ac:chgData name="Patricia Hoen" userId="21296853-04bf-4166-bb0f-1c98e579a2d8" providerId="ADAL" clId="{50D5963D-DF52-4083-8AE8-38CD5D1A3AEF}" dt="2020-06-15T20:19:22.172" v="33556"/>
          <ac:spMkLst>
            <pc:docMk/>
            <pc:sldMk cId="1629427257" sldId="2317"/>
            <ac:spMk id="100" creationId="{AC92A993-FBD1-407B-9068-34A11FF8D610}"/>
          </ac:spMkLst>
        </pc:spChg>
        <pc:spChg chg="del mod ord">
          <ac:chgData name="Patricia Hoen" userId="21296853-04bf-4166-bb0f-1c98e579a2d8" providerId="ADAL" clId="{50D5963D-DF52-4083-8AE8-38CD5D1A3AEF}" dt="2020-06-15T20:19:22.173" v="33558"/>
          <ac:spMkLst>
            <pc:docMk/>
            <pc:sldMk cId="1629427257" sldId="2317"/>
            <ac:spMk id="101" creationId="{1783E426-440C-459A-93B2-0061D6F6A57B}"/>
          </ac:spMkLst>
        </pc:spChg>
        <pc:spChg chg="add mod">
          <ac:chgData name="Patricia Hoen" userId="21296853-04bf-4166-bb0f-1c98e579a2d8" providerId="ADAL" clId="{50D5963D-DF52-4083-8AE8-38CD5D1A3AEF}" dt="2020-07-07T02:10:52.714" v="109862"/>
          <ac:spMkLst>
            <pc:docMk/>
            <pc:sldMk cId="1629427257" sldId="2317"/>
            <ac:spMk id="101" creationId="{497ADD85-FC36-41EE-832B-814EB92C50C0}"/>
          </ac:spMkLst>
        </pc:spChg>
        <pc:spChg chg="del mod">
          <ac:chgData name="Patricia Hoen" userId="21296853-04bf-4166-bb0f-1c98e579a2d8" providerId="ADAL" clId="{50D5963D-DF52-4083-8AE8-38CD5D1A3AEF}" dt="2020-06-15T19:53:17.303" v="32733"/>
          <ac:spMkLst>
            <pc:docMk/>
            <pc:sldMk cId="1629427257" sldId="2317"/>
            <ac:spMk id="102" creationId="{922A2E97-CAF7-4F66-9F9F-0F5CF77CDB88}"/>
          </ac:spMkLst>
        </pc:spChg>
        <pc:spChg chg="add mod ord modVis">
          <ac:chgData name="Patricia Hoen" userId="21296853-04bf-4166-bb0f-1c98e579a2d8" providerId="ADAL" clId="{50D5963D-DF52-4083-8AE8-38CD5D1A3AEF}" dt="2020-07-07T02:10:52.727" v="109876"/>
          <ac:spMkLst>
            <pc:docMk/>
            <pc:sldMk cId="1629427257" sldId="2317"/>
            <ac:spMk id="102" creationId="{98AEEEEB-9BCA-4D7A-A54B-5324C677FB1E}"/>
          </ac:spMkLst>
        </pc:spChg>
        <pc:spChg chg="del mod">
          <ac:chgData name="Patricia Hoen" userId="21296853-04bf-4166-bb0f-1c98e579a2d8" providerId="ADAL" clId="{50D5963D-DF52-4083-8AE8-38CD5D1A3AEF}" dt="2020-06-15T19:53:17.302" v="32730"/>
          <ac:spMkLst>
            <pc:docMk/>
            <pc:sldMk cId="1629427257" sldId="2317"/>
            <ac:spMk id="103" creationId="{6424FD47-E7D1-476D-A466-07A40B27037B}"/>
          </ac:spMkLst>
        </pc:spChg>
        <pc:spChg chg="add mod ord modVis">
          <ac:chgData name="Patricia Hoen" userId="21296853-04bf-4166-bb0f-1c98e579a2d8" providerId="ADAL" clId="{50D5963D-DF52-4083-8AE8-38CD5D1A3AEF}" dt="2020-07-07T02:10:52.808" v="109977"/>
          <ac:spMkLst>
            <pc:docMk/>
            <pc:sldMk cId="1629427257" sldId="2317"/>
            <ac:spMk id="103" creationId="{6A30032A-4C15-4A25-BDCE-E69C8A22DB51}"/>
          </ac:spMkLst>
        </pc:spChg>
        <pc:spChg chg="add mod ord modVis">
          <ac:chgData name="Patricia Hoen" userId="21296853-04bf-4166-bb0f-1c98e579a2d8" providerId="ADAL" clId="{50D5963D-DF52-4083-8AE8-38CD5D1A3AEF}" dt="2020-07-07T02:10:52.810" v="109979"/>
          <ac:spMkLst>
            <pc:docMk/>
            <pc:sldMk cId="1629427257" sldId="2317"/>
            <ac:spMk id="104" creationId="{85720CCC-F09B-40BE-9E5F-8080773DACD9}"/>
          </ac:spMkLst>
        </pc:spChg>
        <pc:spChg chg="add del mod ord modVis">
          <ac:chgData name="Patricia Hoen" userId="21296853-04bf-4166-bb0f-1c98e579a2d8" providerId="ADAL" clId="{50D5963D-DF52-4083-8AE8-38CD5D1A3AEF}" dt="2020-06-15T19:53:17.309" v="32738"/>
          <ac:spMkLst>
            <pc:docMk/>
            <pc:sldMk cId="1629427257" sldId="2317"/>
            <ac:spMk id="104" creationId="{D70A5101-A37B-4943-94DE-79376F2B49ED}"/>
          </ac:spMkLst>
        </pc:spChg>
        <pc:spChg chg="del mod ord">
          <ac:chgData name="Patricia Hoen" userId="21296853-04bf-4166-bb0f-1c98e579a2d8" providerId="ADAL" clId="{50D5963D-DF52-4083-8AE8-38CD5D1A3AEF}" dt="2020-06-15T19:53:17.305" v="32735"/>
          <ac:spMkLst>
            <pc:docMk/>
            <pc:sldMk cId="1629427257" sldId="2317"/>
            <ac:spMk id="105" creationId="{52376F5A-724B-4720-998A-E9D0D9B69334}"/>
          </ac:spMkLst>
        </pc:spChg>
        <pc:spChg chg="add mod ord modVis">
          <ac:chgData name="Patricia Hoen" userId="21296853-04bf-4166-bb0f-1c98e579a2d8" providerId="ADAL" clId="{50D5963D-DF52-4083-8AE8-38CD5D1A3AEF}" dt="2020-07-07T02:10:52.811" v="109981"/>
          <ac:spMkLst>
            <pc:docMk/>
            <pc:sldMk cId="1629427257" sldId="2317"/>
            <ac:spMk id="105" creationId="{AABC3BE8-71A9-4C29-98E5-39770C2875C0}"/>
          </ac:spMkLst>
        </pc:spChg>
        <pc:spChg chg="del mod ord">
          <ac:chgData name="Patricia Hoen" userId="21296853-04bf-4166-bb0f-1c98e579a2d8" providerId="ADAL" clId="{50D5963D-DF52-4083-8AE8-38CD5D1A3AEF}" dt="2020-06-15T19:53:17.271" v="32698"/>
          <ac:spMkLst>
            <pc:docMk/>
            <pc:sldMk cId="1629427257" sldId="2317"/>
            <ac:spMk id="106" creationId="{3732CE70-CB24-4F61-A8AB-6947C1D1994D}"/>
          </ac:spMkLst>
        </pc:spChg>
        <pc:spChg chg="add mod ord modVis">
          <ac:chgData name="Patricia Hoen" userId="21296853-04bf-4166-bb0f-1c98e579a2d8" providerId="ADAL" clId="{50D5963D-DF52-4083-8AE8-38CD5D1A3AEF}" dt="2020-07-07T02:10:52.812" v="109983"/>
          <ac:spMkLst>
            <pc:docMk/>
            <pc:sldMk cId="1629427257" sldId="2317"/>
            <ac:spMk id="106" creationId="{7EA5047E-FC8C-4BBC-BBE2-7A35091A2D0E}"/>
          </ac:spMkLst>
        </pc:spChg>
        <pc:spChg chg="add del mod ord modVis">
          <ac:chgData name="Patricia Hoen" userId="21296853-04bf-4166-bb0f-1c98e579a2d8" providerId="ADAL" clId="{50D5963D-DF52-4083-8AE8-38CD5D1A3AEF}" dt="2020-06-15T19:53:17.287" v="32714"/>
          <ac:spMkLst>
            <pc:docMk/>
            <pc:sldMk cId="1629427257" sldId="2317"/>
            <ac:spMk id="107" creationId="{0F037776-F021-43D1-98DB-07EF64C6E87E}"/>
          </ac:spMkLst>
        </pc:spChg>
        <pc:spChg chg="add mod ord">
          <ac:chgData name="Patricia Hoen" userId="21296853-04bf-4166-bb0f-1c98e579a2d8" providerId="ADAL" clId="{50D5963D-DF52-4083-8AE8-38CD5D1A3AEF}" dt="2020-07-07T02:10:52.814" v="109985"/>
          <ac:spMkLst>
            <pc:docMk/>
            <pc:sldMk cId="1629427257" sldId="2317"/>
            <ac:spMk id="107" creationId="{447A24BD-0165-461E-ADDF-C8E95AA83DE2}"/>
          </ac:spMkLst>
        </pc:spChg>
        <pc:spChg chg="add mod ord modVis">
          <ac:chgData name="Patricia Hoen" userId="21296853-04bf-4166-bb0f-1c98e579a2d8" providerId="ADAL" clId="{50D5963D-DF52-4083-8AE8-38CD5D1A3AEF}" dt="2020-07-07T02:10:52.816" v="109987"/>
          <ac:spMkLst>
            <pc:docMk/>
            <pc:sldMk cId="1629427257" sldId="2317"/>
            <ac:spMk id="108" creationId="{9FABA5CF-5209-40FA-9314-1FDFB49E9F75}"/>
          </ac:spMkLst>
        </pc:spChg>
        <pc:spChg chg="add del mod ord modVis">
          <ac:chgData name="Patricia Hoen" userId="21296853-04bf-4166-bb0f-1c98e579a2d8" providerId="ADAL" clId="{50D5963D-DF52-4083-8AE8-38CD5D1A3AEF}" dt="2020-06-15T19:53:17.289" v="32716"/>
          <ac:spMkLst>
            <pc:docMk/>
            <pc:sldMk cId="1629427257" sldId="2317"/>
            <ac:spMk id="108" creationId="{F0AE6CE3-E6EE-4CE6-9D00-92186C163899}"/>
          </ac:spMkLst>
        </pc:spChg>
        <pc:spChg chg="add mod">
          <ac:chgData name="Patricia Hoen" userId="21296853-04bf-4166-bb0f-1c98e579a2d8" providerId="ADAL" clId="{50D5963D-DF52-4083-8AE8-38CD5D1A3AEF}" dt="2020-07-07T02:10:52.728" v="109877"/>
          <ac:spMkLst>
            <pc:docMk/>
            <pc:sldMk cId="1629427257" sldId="2317"/>
            <ac:spMk id="109" creationId="{657E5331-BB3B-404D-BBCB-3E8165EA761D}"/>
          </ac:spMkLst>
        </pc:spChg>
        <pc:spChg chg="add del mod ord modVis">
          <ac:chgData name="Patricia Hoen" userId="21296853-04bf-4166-bb0f-1c98e579a2d8" providerId="ADAL" clId="{50D5963D-DF52-4083-8AE8-38CD5D1A3AEF}" dt="2020-06-15T19:53:17.291" v="32718"/>
          <ac:spMkLst>
            <pc:docMk/>
            <pc:sldMk cId="1629427257" sldId="2317"/>
            <ac:spMk id="109" creationId="{684F971F-DC92-4164-8AD5-2D4A36D7FA37}"/>
          </ac:spMkLst>
        </pc:spChg>
        <pc:spChg chg="add mod ord">
          <ac:chgData name="Patricia Hoen" userId="21296853-04bf-4166-bb0f-1c98e579a2d8" providerId="ADAL" clId="{50D5963D-DF52-4083-8AE8-38CD5D1A3AEF}" dt="2020-07-07T02:10:52.817" v="109989"/>
          <ac:spMkLst>
            <pc:docMk/>
            <pc:sldMk cId="1629427257" sldId="2317"/>
            <ac:spMk id="110" creationId="{03AE2778-524C-4FCE-A59D-686884500150}"/>
          </ac:spMkLst>
        </pc:spChg>
        <pc:spChg chg="add del mod ord">
          <ac:chgData name="Patricia Hoen" userId="21296853-04bf-4166-bb0f-1c98e579a2d8" providerId="ADAL" clId="{50D5963D-DF52-4083-8AE8-38CD5D1A3AEF}" dt="2020-06-15T19:53:17.293" v="32720"/>
          <ac:spMkLst>
            <pc:docMk/>
            <pc:sldMk cId="1629427257" sldId="2317"/>
            <ac:spMk id="110" creationId="{92425464-7A8C-44FF-B2F5-DC068AEFB1C3}"/>
          </ac:spMkLst>
        </pc:spChg>
        <pc:spChg chg="add del mod ord">
          <ac:chgData name="Patricia Hoen" userId="21296853-04bf-4166-bb0f-1c98e579a2d8" providerId="ADAL" clId="{50D5963D-DF52-4083-8AE8-38CD5D1A3AEF}" dt="2020-06-15T19:53:17.295" v="32722"/>
          <ac:spMkLst>
            <pc:docMk/>
            <pc:sldMk cId="1629427257" sldId="2317"/>
            <ac:spMk id="111" creationId="{BDCA7BD3-206D-4FEE-B0CC-1B2633BBE14D}"/>
          </ac:spMkLst>
        </pc:spChg>
        <pc:spChg chg="add mod ord">
          <ac:chgData name="Patricia Hoen" userId="21296853-04bf-4166-bb0f-1c98e579a2d8" providerId="ADAL" clId="{50D5963D-DF52-4083-8AE8-38CD5D1A3AEF}" dt="2020-07-07T02:10:52.819" v="109991"/>
          <ac:spMkLst>
            <pc:docMk/>
            <pc:sldMk cId="1629427257" sldId="2317"/>
            <ac:spMk id="111" creationId="{F30FC232-37A8-4997-A559-178ABE52BABC}"/>
          </ac:spMkLst>
        </pc:spChg>
        <pc:spChg chg="add mod">
          <ac:chgData name="Patricia Hoen" userId="21296853-04bf-4166-bb0f-1c98e579a2d8" providerId="ADAL" clId="{50D5963D-DF52-4083-8AE8-38CD5D1A3AEF}" dt="2020-07-07T02:10:52.716" v="109863"/>
          <ac:spMkLst>
            <pc:docMk/>
            <pc:sldMk cId="1629427257" sldId="2317"/>
            <ac:spMk id="112" creationId="{46D51178-62B7-4393-9926-C9BC5408D12D}"/>
          </ac:spMkLst>
        </pc:spChg>
        <pc:spChg chg="add del mod ord">
          <ac:chgData name="Patricia Hoen" userId="21296853-04bf-4166-bb0f-1c98e579a2d8" providerId="ADAL" clId="{50D5963D-DF52-4083-8AE8-38CD5D1A3AEF}" dt="2020-06-15T19:53:17.297" v="32724"/>
          <ac:spMkLst>
            <pc:docMk/>
            <pc:sldMk cId="1629427257" sldId="2317"/>
            <ac:spMk id="112" creationId="{7CE3D83A-E5C9-4D69-8DAF-81E67216D6EA}"/>
          </ac:spMkLst>
        </pc:spChg>
        <pc:spChg chg="add mod ord modVis">
          <ac:chgData name="Patricia Hoen" userId="21296853-04bf-4166-bb0f-1c98e579a2d8" providerId="ADAL" clId="{50D5963D-DF52-4083-8AE8-38CD5D1A3AEF}" dt="2020-07-07T02:10:52.729" v="109879"/>
          <ac:spMkLst>
            <pc:docMk/>
            <pc:sldMk cId="1629427257" sldId="2317"/>
            <ac:spMk id="113" creationId="{0EB1535B-AC01-4CCD-97B6-928B3E54D93E}"/>
          </ac:spMkLst>
        </pc:spChg>
        <pc:spChg chg="del mod ord">
          <ac:chgData name="Patricia Hoen" userId="21296853-04bf-4166-bb0f-1c98e579a2d8" providerId="ADAL" clId="{50D5963D-DF52-4083-8AE8-38CD5D1A3AEF}" dt="2020-06-15T19:53:17.273" v="32700"/>
          <ac:spMkLst>
            <pc:docMk/>
            <pc:sldMk cId="1629427257" sldId="2317"/>
            <ac:spMk id="113" creationId="{FCF5462B-3019-42C9-B482-12994F26C5A4}"/>
          </ac:spMkLst>
        </pc:spChg>
        <pc:spChg chg="add mod ord modVis">
          <ac:chgData name="Patricia Hoen" userId="21296853-04bf-4166-bb0f-1c98e579a2d8" providerId="ADAL" clId="{50D5963D-DF52-4083-8AE8-38CD5D1A3AEF}" dt="2020-07-07T02:10:52.820" v="109993"/>
          <ac:spMkLst>
            <pc:docMk/>
            <pc:sldMk cId="1629427257" sldId="2317"/>
            <ac:spMk id="114" creationId="{B9E2C4C3-51D9-4192-AD8C-64C887BAA1DD}"/>
          </ac:spMkLst>
        </pc:spChg>
        <pc:spChg chg="del mod ord">
          <ac:chgData name="Patricia Hoen" userId="21296853-04bf-4166-bb0f-1c98e579a2d8" providerId="ADAL" clId="{50D5963D-DF52-4083-8AE8-38CD5D1A3AEF}" dt="2020-06-15T19:53:17.276" v="32702"/>
          <ac:spMkLst>
            <pc:docMk/>
            <pc:sldMk cId="1629427257" sldId="2317"/>
            <ac:spMk id="114" creationId="{CA83D729-2B8C-49D9-AEA2-853B8AC1FF63}"/>
          </ac:spMkLst>
        </pc:spChg>
        <pc:spChg chg="del mod ord">
          <ac:chgData name="Patricia Hoen" userId="21296853-04bf-4166-bb0f-1c98e579a2d8" providerId="ADAL" clId="{50D5963D-DF52-4083-8AE8-38CD5D1A3AEF}" dt="2020-06-15T19:53:17.257" v="32682"/>
          <ac:spMkLst>
            <pc:docMk/>
            <pc:sldMk cId="1629427257" sldId="2317"/>
            <ac:spMk id="115" creationId="{561C96CA-030C-45AE-92D3-1533C41B1ED4}"/>
          </ac:spMkLst>
        </pc:spChg>
        <pc:spChg chg="add mod ord modVis">
          <ac:chgData name="Patricia Hoen" userId="21296853-04bf-4166-bb0f-1c98e579a2d8" providerId="ADAL" clId="{50D5963D-DF52-4083-8AE8-38CD5D1A3AEF}" dt="2020-07-07T02:10:52.822" v="109995"/>
          <ac:spMkLst>
            <pc:docMk/>
            <pc:sldMk cId="1629427257" sldId="2317"/>
            <ac:spMk id="115" creationId="{7DB783D9-DF63-4567-9F52-2C196DF708A0}"/>
          </ac:spMkLst>
        </pc:spChg>
        <pc:spChg chg="del mod ord">
          <ac:chgData name="Patricia Hoen" userId="21296853-04bf-4166-bb0f-1c98e579a2d8" providerId="ADAL" clId="{50D5963D-DF52-4083-8AE8-38CD5D1A3AEF}" dt="2020-06-15T19:53:17.259" v="32684"/>
          <ac:spMkLst>
            <pc:docMk/>
            <pc:sldMk cId="1629427257" sldId="2317"/>
            <ac:spMk id="116" creationId="{9AA3F07C-7E99-4EAB-8010-7148FB38A803}"/>
          </ac:spMkLst>
        </pc:spChg>
        <pc:spChg chg="add mod ord modVis">
          <ac:chgData name="Patricia Hoen" userId="21296853-04bf-4166-bb0f-1c98e579a2d8" providerId="ADAL" clId="{50D5963D-DF52-4083-8AE8-38CD5D1A3AEF}" dt="2020-07-07T02:10:52.824" v="109997"/>
          <ac:spMkLst>
            <pc:docMk/>
            <pc:sldMk cId="1629427257" sldId="2317"/>
            <ac:spMk id="116" creationId="{9E28C2BF-EFAB-45E6-B97B-6E2391FA6702}"/>
          </ac:spMkLst>
        </pc:spChg>
        <pc:spChg chg="del mod ord">
          <ac:chgData name="Patricia Hoen" userId="21296853-04bf-4166-bb0f-1c98e579a2d8" providerId="ADAL" clId="{50D5963D-DF52-4083-8AE8-38CD5D1A3AEF}" dt="2020-06-15T19:53:17.260" v="32686"/>
          <ac:spMkLst>
            <pc:docMk/>
            <pc:sldMk cId="1629427257" sldId="2317"/>
            <ac:spMk id="117" creationId="{57E5F9B0-6A1D-4642-893A-0E304A240A97}"/>
          </ac:spMkLst>
        </pc:spChg>
        <pc:spChg chg="add mod ord modVis">
          <ac:chgData name="Patricia Hoen" userId="21296853-04bf-4166-bb0f-1c98e579a2d8" providerId="ADAL" clId="{50D5963D-DF52-4083-8AE8-38CD5D1A3AEF}" dt="2020-07-07T02:10:52.826" v="109999"/>
          <ac:spMkLst>
            <pc:docMk/>
            <pc:sldMk cId="1629427257" sldId="2317"/>
            <ac:spMk id="117" creationId="{B36FE324-865F-48BF-8F4E-59A7E0127A6E}"/>
          </ac:spMkLst>
        </pc:spChg>
        <pc:spChg chg="add mod ord">
          <ac:chgData name="Patricia Hoen" userId="21296853-04bf-4166-bb0f-1c98e579a2d8" providerId="ADAL" clId="{50D5963D-DF52-4083-8AE8-38CD5D1A3AEF}" dt="2020-07-07T02:10:52.827" v="110001"/>
          <ac:spMkLst>
            <pc:docMk/>
            <pc:sldMk cId="1629427257" sldId="2317"/>
            <ac:spMk id="118" creationId="{6A3E3F8C-4B2A-4E37-99C4-C7E41FF0DF37}"/>
          </ac:spMkLst>
        </pc:spChg>
        <pc:spChg chg="del mod ord">
          <ac:chgData name="Patricia Hoen" userId="21296853-04bf-4166-bb0f-1c98e579a2d8" providerId="ADAL" clId="{50D5963D-DF52-4083-8AE8-38CD5D1A3AEF}" dt="2020-06-15T19:53:17.262" v="32688"/>
          <ac:spMkLst>
            <pc:docMk/>
            <pc:sldMk cId="1629427257" sldId="2317"/>
            <ac:spMk id="118" creationId="{BE0DA402-6382-4FF3-822C-5F597B25075E}"/>
          </ac:spMkLst>
        </pc:spChg>
        <pc:spChg chg="del mod ord">
          <ac:chgData name="Patricia Hoen" userId="21296853-04bf-4166-bb0f-1c98e579a2d8" providerId="ADAL" clId="{50D5963D-DF52-4083-8AE8-38CD5D1A3AEF}" dt="2020-06-15T19:53:17.267" v="32694"/>
          <ac:spMkLst>
            <pc:docMk/>
            <pc:sldMk cId="1629427257" sldId="2317"/>
            <ac:spMk id="119" creationId="{510E5BCA-CC02-4C27-A4FD-27798E243F83}"/>
          </ac:spMkLst>
        </pc:spChg>
        <pc:spChg chg="add mod ord modVis">
          <ac:chgData name="Patricia Hoen" userId="21296853-04bf-4166-bb0f-1c98e579a2d8" providerId="ADAL" clId="{50D5963D-DF52-4083-8AE8-38CD5D1A3AEF}" dt="2020-07-07T02:10:52.828" v="110003"/>
          <ac:spMkLst>
            <pc:docMk/>
            <pc:sldMk cId="1629427257" sldId="2317"/>
            <ac:spMk id="119" creationId="{F8DFDA48-864C-4D4B-B334-AFE152710116}"/>
          </ac:spMkLst>
        </pc:spChg>
        <pc:spChg chg="add mod">
          <ac:chgData name="Patricia Hoen" userId="21296853-04bf-4166-bb0f-1c98e579a2d8" providerId="ADAL" clId="{50D5963D-DF52-4083-8AE8-38CD5D1A3AEF}" dt="2020-07-07T02:10:52.716" v="109864"/>
          <ac:spMkLst>
            <pc:docMk/>
            <pc:sldMk cId="1629427257" sldId="2317"/>
            <ac:spMk id="120" creationId="{5D8106FB-EBAA-44B7-9FC9-B7D5F990E319}"/>
          </ac:spMkLst>
        </pc:spChg>
        <pc:spChg chg="del mod ord">
          <ac:chgData name="Patricia Hoen" userId="21296853-04bf-4166-bb0f-1c98e579a2d8" providerId="ADAL" clId="{50D5963D-DF52-4083-8AE8-38CD5D1A3AEF}" dt="2020-06-15T19:53:17.263" v="32690"/>
          <ac:spMkLst>
            <pc:docMk/>
            <pc:sldMk cId="1629427257" sldId="2317"/>
            <ac:spMk id="120" creationId="{EA3F3583-E271-41B0-B587-13D27E7B0523}"/>
          </ac:spMkLst>
        </pc:spChg>
        <pc:spChg chg="add mod ord modVis">
          <ac:chgData name="Patricia Hoen" userId="21296853-04bf-4166-bb0f-1c98e579a2d8" providerId="ADAL" clId="{50D5963D-DF52-4083-8AE8-38CD5D1A3AEF}" dt="2020-07-07T02:10:52.731" v="109881"/>
          <ac:spMkLst>
            <pc:docMk/>
            <pc:sldMk cId="1629427257" sldId="2317"/>
            <ac:spMk id="121" creationId="{7A126909-E2BB-4596-BEE1-6CCA41A58FDA}"/>
          </ac:spMkLst>
        </pc:spChg>
        <pc:spChg chg="del mod ord">
          <ac:chgData name="Patricia Hoen" userId="21296853-04bf-4166-bb0f-1c98e579a2d8" providerId="ADAL" clId="{50D5963D-DF52-4083-8AE8-38CD5D1A3AEF}" dt="2020-06-15T19:53:17.277" v="32704"/>
          <ac:spMkLst>
            <pc:docMk/>
            <pc:sldMk cId="1629427257" sldId="2317"/>
            <ac:spMk id="121" creationId="{F7C8CFDC-43AE-44AB-B364-68D8C17BDF4E}"/>
          </ac:spMkLst>
        </pc:spChg>
        <pc:spChg chg="del mod ord">
          <ac:chgData name="Patricia Hoen" userId="21296853-04bf-4166-bb0f-1c98e579a2d8" providerId="ADAL" clId="{50D5963D-DF52-4083-8AE8-38CD5D1A3AEF}" dt="2020-06-15T19:53:17.279" v="32706"/>
          <ac:spMkLst>
            <pc:docMk/>
            <pc:sldMk cId="1629427257" sldId="2317"/>
            <ac:spMk id="122" creationId="{2E899F43-F8A5-493D-843E-629A5D986CD0}"/>
          </ac:spMkLst>
        </pc:spChg>
        <pc:spChg chg="add mod ord modVis">
          <ac:chgData name="Patricia Hoen" userId="21296853-04bf-4166-bb0f-1c98e579a2d8" providerId="ADAL" clId="{50D5963D-DF52-4083-8AE8-38CD5D1A3AEF}" dt="2020-07-07T02:10:52.830" v="110005"/>
          <ac:spMkLst>
            <pc:docMk/>
            <pc:sldMk cId="1629427257" sldId="2317"/>
            <ac:spMk id="122" creationId="{5B58647D-BEB9-47F0-8A80-AB37A836A3D9}"/>
          </ac:spMkLst>
        </pc:spChg>
        <pc:spChg chg="mod ord">
          <ac:chgData name="Patricia Hoen" userId="21296853-04bf-4166-bb0f-1c98e579a2d8" providerId="ADAL" clId="{50D5963D-DF52-4083-8AE8-38CD5D1A3AEF}" dt="2020-07-07T02:10:52.745" v="109899"/>
          <ac:spMkLst>
            <pc:docMk/>
            <pc:sldMk cId="1629427257" sldId="2317"/>
            <ac:spMk id="123" creationId="{BC963B0B-4030-4D87-AB6E-EA05037AD436}"/>
          </ac:spMkLst>
        </pc:spChg>
        <pc:spChg chg="mod ord">
          <ac:chgData name="Patricia Hoen" userId="21296853-04bf-4166-bb0f-1c98e579a2d8" providerId="ADAL" clId="{50D5963D-DF52-4083-8AE8-38CD5D1A3AEF}" dt="2020-07-07T02:10:52.747" v="109901"/>
          <ac:spMkLst>
            <pc:docMk/>
            <pc:sldMk cId="1629427257" sldId="2317"/>
            <ac:spMk id="124" creationId="{501A7BFA-4EC3-4F05-9605-0B656513886C}"/>
          </ac:spMkLst>
        </pc:spChg>
        <pc:spChg chg="mod ord">
          <ac:chgData name="Patricia Hoen" userId="21296853-04bf-4166-bb0f-1c98e579a2d8" providerId="ADAL" clId="{50D5963D-DF52-4083-8AE8-38CD5D1A3AEF}" dt="2020-07-07T02:10:52.748" v="109903"/>
          <ac:spMkLst>
            <pc:docMk/>
            <pc:sldMk cId="1629427257" sldId="2317"/>
            <ac:spMk id="125" creationId="{671C9C13-9240-4155-90F5-CFFE26EC4DD1}"/>
          </ac:spMkLst>
        </pc:spChg>
        <pc:spChg chg="mod ord">
          <ac:chgData name="Patricia Hoen" userId="21296853-04bf-4166-bb0f-1c98e579a2d8" providerId="ADAL" clId="{50D5963D-DF52-4083-8AE8-38CD5D1A3AEF}" dt="2020-07-07T02:10:52.750" v="109905"/>
          <ac:spMkLst>
            <pc:docMk/>
            <pc:sldMk cId="1629427257" sldId="2317"/>
            <ac:spMk id="126" creationId="{B4749027-628C-4C9B-937A-4E9DB566CAAE}"/>
          </ac:spMkLst>
        </pc:spChg>
        <pc:spChg chg="mod ord">
          <ac:chgData name="Patricia Hoen" userId="21296853-04bf-4166-bb0f-1c98e579a2d8" providerId="ADAL" clId="{50D5963D-DF52-4083-8AE8-38CD5D1A3AEF}" dt="2020-07-07T02:10:52.756" v="109913"/>
          <ac:spMkLst>
            <pc:docMk/>
            <pc:sldMk cId="1629427257" sldId="2317"/>
            <ac:spMk id="127" creationId="{EACB99D7-C188-4EA3-8F4B-94E7BF301AEB}"/>
          </ac:spMkLst>
        </pc:spChg>
        <pc:spChg chg="add mod ord modVis">
          <ac:chgData name="Patricia Hoen" userId="21296853-04bf-4166-bb0f-1c98e579a2d8" providerId="ADAL" clId="{50D5963D-DF52-4083-8AE8-38CD5D1A3AEF}" dt="2020-07-07T02:10:52.832" v="110007"/>
          <ac:spMkLst>
            <pc:docMk/>
            <pc:sldMk cId="1629427257" sldId="2317"/>
            <ac:spMk id="128" creationId="{160954A9-48AD-4091-84F7-D7BED2C0555F}"/>
          </ac:spMkLst>
        </pc:spChg>
        <pc:spChg chg="del mod ord">
          <ac:chgData name="Patricia Hoen" userId="21296853-04bf-4166-bb0f-1c98e579a2d8" providerId="ADAL" clId="{50D5963D-DF52-4083-8AE8-38CD5D1A3AEF}" dt="2020-06-15T19:53:17.281" v="32708"/>
          <ac:spMkLst>
            <pc:docMk/>
            <pc:sldMk cId="1629427257" sldId="2317"/>
            <ac:spMk id="128" creationId="{610D8043-1E2B-418F-A302-341E4D921528}"/>
          </ac:spMkLst>
        </pc:spChg>
        <pc:spChg chg="del mod ord">
          <ac:chgData name="Patricia Hoen" userId="21296853-04bf-4166-bb0f-1c98e579a2d8" providerId="ADAL" clId="{50D5963D-DF52-4083-8AE8-38CD5D1A3AEF}" dt="2020-06-15T19:53:28.391" v="32739" actId="478"/>
          <ac:spMkLst>
            <pc:docMk/>
            <pc:sldMk cId="1629427257" sldId="2317"/>
            <ac:spMk id="129" creationId="{DDAC3197-ABC0-4A87-95F2-DF19F89DE4F0}"/>
          </ac:spMkLst>
        </pc:spChg>
        <pc:spChg chg="add mod ord modVis">
          <ac:chgData name="Patricia Hoen" userId="21296853-04bf-4166-bb0f-1c98e579a2d8" providerId="ADAL" clId="{50D5963D-DF52-4083-8AE8-38CD5D1A3AEF}" dt="2020-07-07T02:10:52.833" v="110009"/>
          <ac:spMkLst>
            <pc:docMk/>
            <pc:sldMk cId="1629427257" sldId="2317"/>
            <ac:spMk id="129" creationId="{E823FABD-BD3D-4D9F-AC96-DC38AEC43D04}"/>
          </ac:spMkLst>
        </pc:spChg>
        <pc:spChg chg="del mod">
          <ac:chgData name="Patricia Hoen" userId="21296853-04bf-4166-bb0f-1c98e579a2d8" providerId="ADAL" clId="{50D5963D-DF52-4083-8AE8-38CD5D1A3AEF}" dt="2020-06-15T19:53:17.307" v="32736"/>
          <ac:spMkLst>
            <pc:docMk/>
            <pc:sldMk cId="1629427257" sldId="2317"/>
            <ac:spMk id="130" creationId="{7BAAEBCF-8832-4012-91A4-B8A7B6EC8248}"/>
          </ac:spMkLst>
        </pc:spChg>
        <pc:spChg chg="add mod ord modVis">
          <ac:chgData name="Patricia Hoen" userId="21296853-04bf-4166-bb0f-1c98e579a2d8" providerId="ADAL" clId="{50D5963D-DF52-4083-8AE8-38CD5D1A3AEF}" dt="2020-07-07T02:10:52.835" v="110011"/>
          <ac:spMkLst>
            <pc:docMk/>
            <pc:sldMk cId="1629427257" sldId="2317"/>
            <ac:spMk id="130" creationId="{E5355041-B8B0-4170-A40B-14B49DB6A457}"/>
          </ac:spMkLst>
        </pc:spChg>
        <pc:spChg chg="del mod ord">
          <ac:chgData name="Patricia Hoen" userId="21296853-04bf-4166-bb0f-1c98e579a2d8" providerId="ADAL" clId="{50D5963D-DF52-4083-8AE8-38CD5D1A3AEF}" dt="2020-06-15T19:53:17.283" v="32710"/>
          <ac:spMkLst>
            <pc:docMk/>
            <pc:sldMk cId="1629427257" sldId="2317"/>
            <ac:spMk id="131" creationId="{720588D3-84F0-4FF8-B408-267671FCF8A3}"/>
          </ac:spMkLst>
        </pc:spChg>
        <pc:spChg chg="add mod ord">
          <ac:chgData name="Patricia Hoen" userId="21296853-04bf-4166-bb0f-1c98e579a2d8" providerId="ADAL" clId="{50D5963D-DF52-4083-8AE8-38CD5D1A3AEF}" dt="2020-07-07T02:10:52.836" v="110013"/>
          <ac:spMkLst>
            <pc:docMk/>
            <pc:sldMk cId="1629427257" sldId="2317"/>
            <ac:spMk id="131" creationId="{A67BE613-4BE5-4AB4-8956-0AAA30C2BBBE}"/>
          </ac:spMkLst>
        </pc:spChg>
        <pc:spChg chg="del mod ord">
          <ac:chgData name="Patricia Hoen" userId="21296853-04bf-4166-bb0f-1c98e579a2d8" providerId="ADAL" clId="{50D5963D-DF52-4083-8AE8-38CD5D1A3AEF}" dt="2020-06-15T19:53:17.285" v="32712"/>
          <ac:spMkLst>
            <pc:docMk/>
            <pc:sldMk cId="1629427257" sldId="2317"/>
            <ac:spMk id="132" creationId="{9DB1FE70-3699-49D3-88E5-F8279DCA6130}"/>
          </ac:spMkLst>
        </pc:spChg>
        <pc:spChg chg="add mod ord modVis">
          <ac:chgData name="Patricia Hoen" userId="21296853-04bf-4166-bb0f-1c98e579a2d8" providerId="ADAL" clId="{50D5963D-DF52-4083-8AE8-38CD5D1A3AEF}" dt="2020-07-07T02:10:52.838" v="110015"/>
          <ac:spMkLst>
            <pc:docMk/>
            <pc:sldMk cId="1629427257" sldId="2317"/>
            <ac:spMk id="132" creationId="{F8AD2A8E-4DD6-407F-B359-ABE91DBC6F23}"/>
          </ac:spMkLst>
        </pc:spChg>
        <pc:spChg chg="add del mod ord">
          <ac:chgData name="Patricia Hoen" userId="21296853-04bf-4166-bb0f-1c98e579a2d8" providerId="ADAL" clId="{50D5963D-DF52-4083-8AE8-38CD5D1A3AEF}" dt="2020-06-15T20:42:37.871" v="40617" actId="478"/>
          <ac:spMkLst>
            <pc:docMk/>
            <pc:sldMk cId="1629427257" sldId="2317"/>
            <ac:spMk id="133" creationId="{47A4D7E5-043B-4D98-AC5A-BCC07A0638FF}"/>
          </ac:spMkLst>
        </pc:spChg>
        <pc:spChg chg="add del mod">
          <ac:chgData name="Patricia Hoen" userId="21296853-04bf-4166-bb0f-1c98e579a2d8" providerId="ADAL" clId="{50D5963D-DF52-4083-8AE8-38CD5D1A3AEF}" dt="2020-06-29T15:53:01.997" v="76696"/>
          <ac:spMkLst>
            <pc:docMk/>
            <pc:sldMk cId="1629427257" sldId="2317"/>
            <ac:spMk id="134" creationId="{4615AA67-0B0B-42E3-91CD-4F7D2101E532}"/>
          </ac:spMkLst>
        </pc:spChg>
        <pc:spChg chg="add del mod ord modVis">
          <ac:chgData name="Patricia Hoen" userId="21296853-04bf-4166-bb0f-1c98e579a2d8" providerId="ADAL" clId="{50D5963D-DF52-4083-8AE8-38CD5D1A3AEF}" dt="2020-06-29T15:53:01.999" v="76700"/>
          <ac:spMkLst>
            <pc:docMk/>
            <pc:sldMk cId="1629427257" sldId="2317"/>
            <ac:spMk id="135" creationId="{7B1A71B7-BEB0-4C13-A21B-167A0421DA2F}"/>
          </ac:spMkLst>
        </pc:spChg>
        <pc:spChg chg="add del mod ord modVis">
          <ac:chgData name="Patricia Hoen" userId="21296853-04bf-4166-bb0f-1c98e579a2d8" providerId="ADAL" clId="{50D5963D-DF52-4083-8AE8-38CD5D1A3AEF}" dt="2020-06-29T15:53:01.978" v="76674"/>
          <ac:spMkLst>
            <pc:docMk/>
            <pc:sldMk cId="1629427257" sldId="2317"/>
            <ac:spMk id="136" creationId="{7DF6F9D7-5355-4CDE-A588-B40D9D97E67F}"/>
          </ac:spMkLst>
        </pc:spChg>
        <pc:spChg chg="add del mod ord modVis">
          <ac:chgData name="Patricia Hoen" userId="21296853-04bf-4166-bb0f-1c98e579a2d8" providerId="ADAL" clId="{50D5963D-DF52-4083-8AE8-38CD5D1A3AEF}" dt="2020-06-29T15:53:01.980" v="76676"/>
          <ac:spMkLst>
            <pc:docMk/>
            <pc:sldMk cId="1629427257" sldId="2317"/>
            <ac:spMk id="137" creationId="{B21AEC9D-6DEB-4C28-B416-3AEF5C888C77}"/>
          </ac:spMkLst>
        </pc:spChg>
        <pc:spChg chg="add del mod ord modVis">
          <ac:chgData name="Patricia Hoen" userId="21296853-04bf-4166-bb0f-1c98e579a2d8" providerId="ADAL" clId="{50D5963D-DF52-4083-8AE8-38CD5D1A3AEF}" dt="2020-06-29T15:53:01.981" v="76678"/>
          <ac:spMkLst>
            <pc:docMk/>
            <pc:sldMk cId="1629427257" sldId="2317"/>
            <ac:spMk id="138" creationId="{C0D45C85-C698-48DA-9F44-C40AACC09A68}"/>
          </ac:spMkLst>
        </pc:spChg>
        <pc:spChg chg="add del mod ord modVis">
          <ac:chgData name="Patricia Hoen" userId="21296853-04bf-4166-bb0f-1c98e579a2d8" providerId="ADAL" clId="{50D5963D-DF52-4083-8AE8-38CD5D1A3AEF}" dt="2020-06-29T15:53:01.983" v="76680"/>
          <ac:spMkLst>
            <pc:docMk/>
            <pc:sldMk cId="1629427257" sldId="2317"/>
            <ac:spMk id="139" creationId="{251697FB-B2EE-445A-A373-1CE104572864}"/>
          </ac:spMkLst>
        </pc:spChg>
        <pc:spChg chg="add del mod ord">
          <ac:chgData name="Patricia Hoen" userId="21296853-04bf-4166-bb0f-1c98e579a2d8" providerId="ADAL" clId="{50D5963D-DF52-4083-8AE8-38CD5D1A3AEF}" dt="2020-06-29T15:53:01.984" v="76682"/>
          <ac:spMkLst>
            <pc:docMk/>
            <pc:sldMk cId="1629427257" sldId="2317"/>
            <ac:spMk id="140" creationId="{119923C3-AA42-431E-B525-C78E601AE50E}"/>
          </ac:spMkLst>
        </pc:spChg>
        <pc:spChg chg="add del mod ord modVis">
          <ac:chgData name="Patricia Hoen" userId="21296853-04bf-4166-bb0f-1c98e579a2d8" providerId="ADAL" clId="{50D5963D-DF52-4083-8AE8-38CD5D1A3AEF}" dt="2020-06-29T15:53:01.986" v="76684"/>
          <ac:spMkLst>
            <pc:docMk/>
            <pc:sldMk cId="1629427257" sldId="2317"/>
            <ac:spMk id="141" creationId="{09F9BD1A-1C1C-456C-8478-E3C0BC49019A}"/>
          </ac:spMkLst>
        </pc:spChg>
        <pc:spChg chg="add del mod ord">
          <ac:chgData name="Patricia Hoen" userId="21296853-04bf-4166-bb0f-1c98e579a2d8" providerId="ADAL" clId="{50D5963D-DF52-4083-8AE8-38CD5D1A3AEF}" dt="2020-06-15T20:46:22.773" v="48585" actId="478"/>
          <ac:spMkLst>
            <pc:docMk/>
            <pc:sldMk cId="1629427257" sldId="2317"/>
            <ac:spMk id="142" creationId="{17AEDEBA-26D4-42B3-BCDC-AAC57D20689F}"/>
          </ac:spMkLst>
        </pc:spChg>
        <pc:spChg chg="add del mod ord">
          <ac:chgData name="Patricia Hoen" userId="21296853-04bf-4166-bb0f-1c98e579a2d8" providerId="ADAL" clId="{50D5963D-DF52-4083-8AE8-38CD5D1A3AEF}" dt="2020-06-29T15:53:01.988" v="76686"/>
          <ac:spMkLst>
            <pc:docMk/>
            <pc:sldMk cId="1629427257" sldId="2317"/>
            <ac:spMk id="142" creationId="{483C07FB-24E8-43AC-8068-6F4E8163613E}"/>
          </ac:spMkLst>
        </pc:spChg>
        <pc:spChg chg="add del mod ord">
          <ac:chgData name="Patricia Hoen" userId="21296853-04bf-4166-bb0f-1c98e579a2d8" providerId="ADAL" clId="{50D5963D-DF52-4083-8AE8-38CD5D1A3AEF}" dt="2020-06-15T20:52:40.927" v="50419" actId="478"/>
          <ac:spMkLst>
            <pc:docMk/>
            <pc:sldMk cId="1629427257" sldId="2317"/>
            <ac:spMk id="143" creationId="{D1A104F5-B61E-41C8-AC52-D3105AFFF172}"/>
          </ac:spMkLst>
        </pc:spChg>
        <pc:spChg chg="add del mod ord">
          <ac:chgData name="Patricia Hoen" userId="21296853-04bf-4166-bb0f-1c98e579a2d8" providerId="ADAL" clId="{50D5963D-DF52-4083-8AE8-38CD5D1A3AEF}" dt="2020-06-15T20:52:57.647" v="51635" actId="478"/>
          <ac:spMkLst>
            <pc:docMk/>
            <pc:sldMk cId="1629427257" sldId="2317"/>
            <ac:spMk id="144" creationId="{1492296D-86E3-4381-B202-F966AC404F96}"/>
          </ac:spMkLst>
        </pc:spChg>
        <pc:spChg chg="add del mod ord">
          <ac:chgData name="Patricia Hoen" userId="21296853-04bf-4166-bb0f-1c98e579a2d8" providerId="ADAL" clId="{50D5963D-DF52-4083-8AE8-38CD5D1A3AEF}" dt="2020-06-29T15:53:01.990" v="76688"/>
          <ac:spMkLst>
            <pc:docMk/>
            <pc:sldMk cId="1629427257" sldId="2317"/>
            <ac:spMk id="144" creationId="{38AB0425-4015-4A13-989A-CF6F19938E3C}"/>
          </ac:spMkLst>
        </pc:spChg>
        <pc:spChg chg="add del mod ord">
          <ac:chgData name="Patricia Hoen" userId="21296853-04bf-4166-bb0f-1c98e579a2d8" providerId="ADAL" clId="{50D5963D-DF52-4083-8AE8-38CD5D1A3AEF}" dt="2020-06-15T20:54:04.938" v="52870" actId="478"/>
          <ac:spMkLst>
            <pc:docMk/>
            <pc:sldMk cId="1629427257" sldId="2317"/>
            <ac:spMk id="145" creationId="{2F8ABAD3-F673-4131-969A-B17B3921C52A}"/>
          </ac:spMkLst>
        </pc:spChg>
        <pc:spChg chg="add del mod ord">
          <ac:chgData name="Patricia Hoen" userId="21296853-04bf-4166-bb0f-1c98e579a2d8" providerId="ADAL" clId="{50D5963D-DF52-4083-8AE8-38CD5D1A3AEF}" dt="2020-06-29T15:53:01.992" v="76690"/>
          <ac:spMkLst>
            <pc:docMk/>
            <pc:sldMk cId="1629427257" sldId="2317"/>
            <ac:spMk id="146" creationId="{5766B4A4-6E31-4811-9476-B3937E07937E}"/>
          </ac:spMkLst>
        </pc:spChg>
        <pc:spChg chg="add del mod ord">
          <ac:chgData name="Patricia Hoen" userId="21296853-04bf-4166-bb0f-1c98e579a2d8" providerId="ADAL" clId="{50D5963D-DF52-4083-8AE8-38CD5D1A3AEF}" dt="2020-06-29T15:53:01.993" v="76692"/>
          <ac:spMkLst>
            <pc:docMk/>
            <pc:sldMk cId="1629427257" sldId="2317"/>
            <ac:spMk id="148" creationId="{1457A927-4486-40D5-A1EA-D0244672C41C}"/>
          </ac:spMkLst>
        </pc:spChg>
        <pc:spChg chg="add del mod ord">
          <ac:chgData name="Patricia Hoen" userId="21296853-04bf-4166-bb0f-1c98e579a2d8" providerId="ADAL" clId="{50D5963D-DF52-4083-8AE8-38CD5D1A3AEF}" dt="2020-06-29T15:53:01.995" v="76694"/>
          <ac:spMkLst>
            <pc:docMk/>
            <pc:sldMk cId="1629427257" sldId="2317"/>
            <ac:spMk id="150" creationId="{C96E3E58-F5D0-42F2-9CCD-7E4163EF1B31}"/>
          </ac:spMkLst>
        </pc:spChg>
        <pc:spChg chg="add mod">
          <ac:chgData name="Patricia Hoen" userId="21296853-04bf-4166-bb0f-1c98e579a2d8" providerId="ADAL" clId="{50D5963D-DF52-4083-8AE8-38CD5D1A3AEF}" dt="2020-07-07T02:10:52.732" v="109882"/>
          <ac:spMkLst>
            <pc:docMk/>
            <pc:sldMk cId="1629427257" sldId="2317"/>
            <ac:spMk id="151" creationId="{2258785A-F77A-46C5-B05E-573EBA090A9F}"/>
          </ac:spMkLst>
        </pc:spChg>
        <pc:spChg chg="add mod ord">
          <ac:chgData name="Patricia Hoen" userId="21296853-04bf-4166-bb0f-1c98e579a2d8" providerId="ADAL" clId="{50D5963D-DF52-4083-8AE8-38CD5D1A3AEF}" dt="2020-07-07T02:10:52.840" v="110017"/>
          <ac:spMkLst>
            <pc:docMk/>
            <pc:sldMk cId="1629427257" sldId="2317"/>
            <ac:spMk id="152" creationId="{FE0CFBA8-1CD1-464C-99A7-1EDE22CC670F}"/>
          </ac:spMkLst>
        </pc:spChg>
        <pc:spChg chg="add del mod ord">
          <ac:chgData name="Patricia Hoen" userId="21296853-04bf-4166-bb0f-1c98e579a2d8" providerId="ADAL" clId="{50D5963D-DF52-4083-8AE8-38CD5D1A3AEF}" dt="2020-07-07T02:10:50.417" v="109080" actId="478"/>
          <ac:spMkLst>
            <pc:docMk/>
            <pc:sldMk cId="1629427257" sldId="2317"/>
            <ac:spMk id="153" creationId="{13CD0A58-77F3-4B4F-9252-416F600030C8}"/>
          </ac:spMkLst>
        </pc:spChg>
        <pc:spChg chg="add mod ord">
          <ac:chgData name="Patricia Hoen" userId="21296853-04bf-4166-bb0f-1c98e579a2d8" providerId="ADAL" clId="{50D5963D-DF52-4083-8AE8-38CD5D1A3AEF}" dt="2020-07-07T02:10:52.842" v="110019"/>
          <ac:spMkLst>
            <pc:docMk/>
            <pc:sldMk cId="1629427257" sldId="2317"/>
            <ac:spMk id="155" creationId="{5D92ED6E-0647-4906-8077-571543C555AE}"/>
          </ac:spMkLst>
        </pc:spChg>
        <pc:spChg chg="add mod ord">
          <ac:chgData name="Patricia Hoen" userId="21296853-04bf-4166-bb0f-1c98e579a2d8" providerId="ADAL" clId="{50D5963D-DF52-4083-8AE8-38CD5D1A3AEF}" dt="2020-07-07T02:10:52.843" v="110021"/>
          <ac:spMkLst>
            <pc:docMk/>
            <pc:sldMk cId="1629427257" sldId="2317"/>
            <ac:spMk id="157" creationId="{D6DC3B1E-1CAD-4CAA-8091-F0C2A8A69F12}"/>
          </ac:spMkLst>
        </pc:spChg>
        <pc:spChg chg="add mod ord">
          <ac:chgData name="Patricia Hoen" userId="21296853-04bf-4166-bb0f-1c98e579a2d8" providerId="ADAL" clId="{50D5963D-DF52-4083-8AE8-38CD5D1A3AEF}" dt="2020-07-07T02:10:52.845" v="110023"/>
          <ac:spMkLst>
            <pc:docMk/>
            <pc:sldMk cId="1629427257" sldId="2317"/>
            <ac:spMk id="159" creationId="{2F6DE98D-B6E1-4DE2-BD61-FF1361AF4658}"/>
          </ac:spMkLst>
        </pc:spChg>
        <pc:spChg chg="del mod ord">
          <ac:chgData name="Patricia Hoen" userId="21296853-04bf-4166-bb0f-1c98e579a2d8" providerId="ADAL" clId="{50D5963D-DF52-4083-8AE8-38CD5D1A3AEF}" dt="2020-06-15T19:53:17.269" v="32696"/>
          <ac:spMkLst>
            <pc:docMk/>
            <pc:sldMk cId="1629427257" sldId="2317"/>
            <ac:spMk id="178" creationId="{330144ED-59E5-4EB4-83E7-3695FF52D0D7}"/>
          </ac:spMkLst>
        </pc:spChg>
        <pc:spChg chg="del mod ord">
          <ac:chgData name="Patricia Hoen" userId="21296853-04bf-4166-bb0f-1c98e579a2d8" providerId="ADAL" clId="{50D5963D-DF52-4083-8AE8-38CD5D1A3AEF}" dt="2020-06-15T19:53:17.265" v="32692"/>
          <ac:spMkLst>
            <pc:docMk/>
            <pc:sldMk cId="1629427257" sldId="2317"/>
            <ac:spMk id="179" creationId="{8D28D94E-2ECE-4D12-8A1A-82441EF273A5}"/>
          </ac:spMkLst>
        </pc:spChg>
        <pc:spChg chg="mod ord">
          <ac:chgData name="Patricia Hoen" userId="21296853-04bf-4166-bb0f-1c98e579a2d8" providerId="ADAL" clId="{50D5963D-DF52-4083-8AE8-38CD5D1A3AEF}" dt="2020-07-07T02:10:52.757" v="109915"/>
          <ac:spMkLst>
            <pc:docMk/>
            <pc:sldMk cId="1629427257" sldId="2317"/>
            <ac:spMk id="198" creationId="{7BEF09C9-C057-4115-9225-102416614CEF}"/>
          </ac:spMkLst>
        </pc:spChg>
        <pc:spChg chg="mod ord">
          <ac:chgData name="Patricia Hoen" userId="21296853-04bf-4166-bb0f-1c98e579a2d8" providerId="ADAL" clId="{50D5963D-DF52-4083-8AE8-38CD5D1A3AEF}" dt="2020-07-07T02:10:52.751" v="109907"/>
          <ac:spMkLst>
            <pc:docMk/>
            <pc:sldMk cId="1629427257" sldId="2317"/>
            <ac:spMk id="199" creationId="{C8D7CF33-3243-4036-856D-4AE0FEF28138}"/>
          </ac:spMkLst>
        </pc:spChg>
        <pc:spChg chg="mod ord">
          <ac:chgData name="Patricia Hoen" userId="21296853-04bf-4166-bb0f-1c98e579a2d8" providerId="ADAL" clId="{50D5963D-DF52-4083-8AE8-38CD5D1A3AEF}" dt="2020-07-07T02:10:52.759" v="109917"/>
          <ac:spMkLst>
            <pc:docMk/>
            <pc:sldMk cId="1629427257" sldId="2317"/>
            <ac:spMk id="226" creationId="{0E5693BC-7E10-4B8E-9C93-01B6EFBFDD21}"/>
          </ac:spMkLst>
        </pc:spChg>
        <pc:spChg chg="mod">
          <ac:chgData name="Patricia Hoen" userId="21296853-04bf-4166-bb0f-1c98e579a2d8" providerId="ADAL" clId="{50D5963D-DF52-4083-8AE8-38CD5D1A3AEF}" dt="2020-07-07T02:10:52.703" v="109847"/>
          <ac:spMkLst>
            <pc:docMk/>
            <pc:sldMk cId="1629427257" sldId="2317"/>
            <ac:spMk id="229" creationId="{80329FEC-F933-46DA-8966-1A3D4DECBC9A}"/>
          </ac:spMkLst>
        </pc:spChg>
        <pc:spChg chg="mod">
          <ac:chgData name="Patricia Hoen" userId="21296853-04bf-4166-bb0f-1c98e579a2d8" providerId="ADAL" clId="{50D5963D-DF52-4083-8AE8-38CD5D1A3AEF}" dt="2020-07-07T02:10:52.717" v="109866"/>
          <ac:spMkLst>
            <pc:docMk/>
            <pc:sldMk cId="1629427257" sldId="2317"/>
            <ac:spMk id="230" creationId="{CE3E425C-6EAD-4EA1-A821-A272B23D3F99}"/>
          </ac:spMkLst>
        </pc:spChg>
        <pc:spChg chg="mod ord">
          <ac:chgData name="Patricia Hoen" userId="21296853-04bf-4166-bb0f-1c98e579a2d8" providerId="ADAL" clId="{50D5963D-DF52-4083-8AE8-38CD5D1A3AEF}" dt="2020-07-07T02:10:52.760" v="109919"/>
          <ac:spMkLst>
            <pc:docMk/>
            <pc:sldMk cId="1629427257" sldId="2317"/>
            <ac:spMk id="249" creationId="{69DAB242-5DAC-47A1-8CE2-787F915431E3}"/>
          </ac:spMkLst>
        </pc:spChg>
        <pc:spChg chg="mod ord">
          <ac:chgData name="Patricia Hoen" userId="21296853-04bf-4166-bb0f-1c98e579a2d8" providerId="ADAL" clId="{50D5963D-DF52-4083-8AE8-38CD5D1A3AEF}" dt="2020-07-07T02:10:52.762" v="109921"/>
          <ac:spMkLst>
            <pc:docMk/>
            <pc:sldMk cId="1629427257" sldId="2317"/>
            <ac:spMk id="251" creationId="{316A15E8-A632-4196-8FF5-6D544C667865}"/>
          </ac:spMkLst>
        </pc:spChg>
        <pc:spChg chg="mod ord">
          <ac:chgData name="Patricia Hoen" userId="21296853-04bf-4166-bb0f-1c98e579a2d8" providerId="ADAL" clId="{50D5963D-DF52-4083-8AE8-38CD5D1A3AEF}" dt="2020-07-07T02:10:52.763" v="109923"/>
          <ac:spMkLst>
            <pc:docMk/>
            <pc:sldMk cId="1629427257" sldId="2317"/>
            <ac:spMk id="253" creationId="{000575D6-678B-4300-9BC7-2148A4C77CCE}"/>
          </ac:spMkLst>
        </pc:spChg>
        <pc:spChg chg="mod ord">
          <ac:chgData name="Patricia Hoen" userId="21296853-04bf-4166-bb0f-1c98e579a2d8" providerId="ADAL" clId="{50D5963D-DF52-4083-8AE8-38CD5D1A3AEF}" dt="2020-07-07T02:10:52.765" v="109925"/>
          <ac:spMkLst>
            <pc:docMk/>
            <pc:sldMk cId="1629427257" sldId="2317"/>
            <ac:spMk id="255" creationId="{B2AEFA82-4250-4251-BED1-D84BCCDC8076}"/>
          </ac:spMkLst>
        </pc:spChg>
        <pc:spChg chg="mod ord">
          <ac:chgData name="Patricia Hoen" userId="21296853-04bf-4166-bb0f-1c98e579a2d8" providerId="ADAL" clId="{50D5963D-DF52-4083-8AE8-38CD5D1A3AEF}" dt="2020-07-07T02:10:52.767" v="109927"/>
          <ac:spMkLst>
            <pc:docMk/>
            <pc:sldMk cId="1629427257" sldId="2317"/>
            <ac:spMk id="257" creationId="{F537CD62-78DE-4BC1-8600-4CE1203C16D0}"/>
          </ac:spMkLst>
        </pc:spChg>
        <pc:spChg chg="del mod ord">
          <ac:chgData name="Patricia Hoen" userId="21296853-04bf-4166-bb0f-1c98e579a2d8" providerId="ADAL" clId="{50D5963D-DF52-4083-8AE8-38CD5D1A3AEF}" dt="2020-06-29T15:38:50.037" v="62561"/>
          <ac:spMkLst>
            <pc:docMk/>
            <pc:sldMk cId="1629427257" sldId="2317"/>
            <ac:spMk id="259" creationId="{42273C50-53E7-4EDE-8798-2BF7EEDB19BE}"/>
          </ac:spMkLst>
        </pc:spChg>
        <pc:spChg chg="del mod ord">
          <ac:chgData name="Patricia Hoen" userId="21296853-04bf-4166-bb0f-1c98e579a2d8" providerId="ADAL" clId="{50D5963D-DF52-4083-8AE8-38CD5D1A3AEF}" dt="2020-06-29T15:38:50.039" v="62563"/>
          <ac:spMkLst>
            <pc:docMk/>
            <pc:sldMk cId="1629427257" sldId="2317"/>
            <ac:spMk id="261" creationId="{D3861849-A473-451E-87D4-35C4B2E9A9E6}"/>
          </ac:spMkLst>
        </pc:spChg>
        <pc:spChg chg="del mod">
          <ac:chgData name="Patricia Hoen" userId="21296853-04bf-4166-bb0f-1c98e579a2d8" providerId="ADAL" clId="{50D5963D-DF52-4083-8AE8-38CD5D1A3AEF}" dt="2020-06-15T19:53:17.301" v="32729"/>
          <ac:spMkLst>
            <pc:docMk/>
            <pc:sldMk cId="1629427257" sldId="2317"/>
            <ac:spMk id="286" creationId="{AF672604-A7C3-4226-A65D-87E0A76C85FE}"/>
          </ac:spMkLst>
        </pc:spChg>
        <pc:spChg chg="del mod">
          <ac:chgData name="Patricia Hoen" userId="21296853-04bf-4166-bb0f-1c98e579a2d8" providerId="ADAL" clId="{50D5963D-DF52-4083-8AE8-38CD5D1A3AEF}" dt="2020-06-15T19:53:17.303" v="32732"/>
          <ac:spMkLst>
            <pc:docMk/>
            <pc:sldMk cId="1629427257" sldId="2317"/>
            <ac:spMk id="287" creationId="{CE2D21F2-58F1-4F30-8D41-73E78DAB647D}"/>
          </ac:spMkLst>
        </pc:spChg>
        <pc:spChg chg="mod">
          <ac:chgData name="Patricia Hoen" userId="21296853-04bf-4166-bb0f-1c98e579a2d8" providerId="ADAL" clId="{50D5963D-DF52-4083-8AE8-38CD5D1A3AEF}" dt="2020-07-07T02:10:52.711" v="109857"/>
          <ac:spMkLst>
            <pc:docMk/>
            <pc:sldMk cId="1629427257" sldId="2317"/>
            <ac:spMk id="288" creationId="{867C34D6-2E37-44AF-AABC-D0FE044BBA02}"/>
          </ac:spMkLst>
        </pc:spChg>
        <pc:spChg chg="mod">
          <ac:chgData name="Patricia Hoen" userId="21296853-04bf-4166-bb0f-1c98e579a2d8" providerId="ADAL" clId="{50D5963D-DF52-4083-8AE8-38CD5D1A3AEF}" dt="2020-07-07T02:10:52.717" v="109865"/>
          <ac:spMkLst>
            <pc:docMk/>
            <pc:sldMk cId="1629427257" sldId="2317"/>
            <ac:spMk id="289" creationId="{58C803BB-546D-4CCF-816F-EFDB523D78E5}"/>
          </ac:spMkLst>
        </pc:spChg>
        <pc:picChg chg="add mod ord">
          <ac:chgData name="Patricia Hoen" userId="21296853-04bf-4166-bb0f-1c98e579a2d8" providerId="ADAL" clId="{50D5963D-DF52-4083-8AE8-38CD5D1A3AEF}" dt="2020-07-07T03:21:08.315" v="111620" actId="167"/>
          <ac:picMkLst>
            <pc:docMk/>
            <pc:sldMk cId="1629427257" sldId="2317"/>
            <ac:picMk id="12" creationId="{BF6C67E8-2C9C-41DA-90D7-1517182DB07E}"/>
          </ac:picMkLst>
        </pc:picChg>
        <pc:picChg chg="add mod ord">
          <ac:chgData name="Patricia Hoen" userId="21296853-04bf-4166-bb0f-1c98e579a2d8" providerId="ADAL" clId="{50D5963D-DF52-4083-8AE8-38CD5D1A3AEF}" dt="2020-07-07T02:11:31.459" v="110053" actId="1076"/>
          <ac:picMkLst>
            <pc:docMk/>
            <pc:sldMk cId="1629427257" sldId="2317"/>
            <ac:picMk id="133" creationId="{97830997-AF2E-490E-AE98-7931AABD694B}"/>
          </ac:picMkLst>
        </pc:picChg>
        <pc:cxnChg chg="add del mod ord">
          <ac:chgData name="Patricia Hoen" userId="21296853-04bf-4166-bb0f-1c98e579a2d8" providerId="ADAL" clId="{50D5963D-DF52-4083-8AE8-38CD5D1A3AEF}" dt="2020-06-15T19:00:07.829" v="8364"/>
          <ac:cxnSpMkLst>
            <pc:docMk/>
            <pc:sldMk cId="1629427257" sldId="2317"/>
            <ac:cxnSpMk id="17" creationId="{78320A24-3D0F-4D7D-9506-E5BCEF5934DF}"/>
          </ac:cxnSpMkLst>
        </pc:cxnChg>
        <pc:cxnChg chg="add del mod ord">
          <ac:chgData name="Patricia Hoen" userId="21296853-04bf-4166-bb0f-1c98e579a2d8" providerId="ADAL" clId="{50D5963D-DF52-4083-8AE8-38CD5D1A3AEF}" dt="2020-06-29T15:38:50.092" v="62630"/>
          <ac:cxnSpMkLst>
            <pc:docMk/>
            <pc:sldMk cId="1629427257" sldId="2317"/>
            <ac:cxnSpMk id="17" creationId="{B1D0C26E-D9DB-41D8-B4B4-74736709AA1C}"/>
          </ac:cxnSpMkLst>
        </pc:cxnChg>
        <pc:cxnChg chg="add del mod ord">
          <ac:chgData name="Patricia Hoen" userId="21296853-04bf-4166-bb0f-1c98e579a2d8" providerId="ADAL" clId="{50D5963D-DF52-4083-8AE8-38CD5D1A3AEF}" dt="2020-06-15T19:00:07.831" v="8366"/>
          <ac:cxnSpMkLst>
            <pc:docMk/>
            <pc:sldMk cId="1629427257" sldId="2317"/>
            <ac:cxnSpMk id="19" creationId="{A9E4E7BE-A89A-4190-B5D7-DB8CF8A66FBA}"/>
          </ac:cxnSpMkLst>
        </pc:cxnChg>
        <pc:cxnChg chg="add del mod ord">
          <ac:chgData name="Patricia Hoen" userId="21296853-04bf-4166-bb0f-1c98e579a2d8" providerId="ADAL" clId="{50D5963D-DF52-4083-8AE8-38CD5D1A3AEF}" dt="2020-06-15T19:00:07.826" v="8360"/>
          <ac:cxnSpMkLst>
            <pc:docMk/>
            <pc:sldMk cId="1629427257" sldId="2317"/>
            <ac:cxnSpMk id="27" creationId="{5876D844-733E-4FBE-AE80-C84A408A5085}"/>
          </ac:cxnSpMkLst>
        </pc:cxnChg>
        <pc:cxnChg chg="add del mod ord">
          <ac:chgData name="Patricia Hoen" userId="21296853-04bf-4166-bb0f-1c98e579a2d8" providerId="ADAL" clId="{50D5963D-DF52-4083-8AE8-38CD5D1A3AEF}" dt="2020-06-15T19:00:07.827" v="8362"/>
          <ac:cxnSpMkLst>
            <pc:docMk/>
            <pc:sldMk cId="1629427257" sldId="2317"/>
            <ac:cxnSpMk id="46" creationId="{1E8BD521-00CC-4AD8-9CA0-AB51CA5D9B83}"/>
          </ac:cxnSpMkLst>
        </pc:cxnChg>
        <pc:cxnChg chg="add del mod ord">
          <ac:chgData name="Patricia Hoen" userId="21296853-04bf-4166-bb0f-1c98e579a2d8" providerId="ADAL" clId="{50D5963D-DF52-4083-8AE8-38CD5D1A3AEF}" dt="2020-06-15T19:03:49.011" v="15409"/>
          <ac:cxnSpMkLst>
            <pc:docMk/>
            <pc:sldMk cId="1629427257" sldId="2317"/>
            <ac:cxnSpMk id="66" creationId="{AAD06B4D-C819-4D1D-8082-0576644C7774}"/>
          </ac:cxnSpMkLst>
        </pc:cxnChg>
        <pc:cxnChg chg="del mod ord">
          <ac:chgData name="Patricia Hoen" userId="21296853-04bf-4166-bb0f-1c98e579a2d8" providerId="ADAL" clId="{50D5963D-DF52-4083-8AE8-38CD5D1A3AEF}" dt="2020-06-15T19:45:31.161" v="21300"/>
          <ac:cxnSpMkLst>
            <pc:docMk/>
            <pc:sldMk cId="1629427257" sldId="2317"/>
            <ac:cxnSpMk id="67" creationId="{16C8CED9-59A0-49EA-B69B-1573CC7193EA}"/>
          </ac:cxnSpMkLst>
        </pc:cxnChg>
        <pc:cxnChg chg="add del mod ord">
          <ac:chgData name="Patricia Hoen" userId="21296853-04bf-4166-bb0f-1c98e579a2d8" providerId="ADAL" clId="{50D5963D-DF52-4083-8AE8-38CD5D1A3AEF}" dt="2020-06-15T19:03:49.012" v="15411"/>
          <ac:cxnSpMkLst>
            <pc:docMk/>
            <pc:sldMk cId="1629427257" sldId="2317"/>
            <ac:cxnSpMk id="78" creationId="{2D1CC986-9589-4B2B-A46A-7DE4F7CCD5BF}"/>
          </ac:cxnSpMkLst>
        </pc:cxnChg>
        <pc:cxnChg chg="add del mod ord">
          <ac:chgData name="Patricia Hoen" userId="21296853-04bf-4166-bb0f-1c98e579a2d8" providerId="ADAL" clId="{50D5963D-DF52-4083-8AE8-38CD5D1A3AEF}" dt="2020-06-15T19:03:49.007" v="15405"/>
          <ac:cxnSpMkLst>
            <pc:docMk/>
            <pc:sldMk cId="1629427257" sldId="2317"/>
            <ac:cxnSpMk id="80" creationId="{29D6C600-4264-4DC5-BDAC-22ED1B8D2734}"/>
          </ac:cxnSpMkLst>
        </pc:cxnChg>
        <pc:cxnChg chg="add del mod ord">
          <ac:chgData name="Patricia Hoen" userId="21296853-04bf-4166-bb0f-1c98e579a2d8" providerId="ADAL" clId="{50D5963D-DF52-4083-8AE8-38CD5D1A3AEF}" dt="2020-06-15T19:03:49.008" v="15407"/>
          <ac:cxnSpMkLst>
            <pc:docMk/>
            <pc:sldMk cId="1629427257" sldId="2317"/>
            <ac:cxnSpMk id="81" creationId="{ADD9D2B7-0F53-46D7-843F-60BD3828535E}"/>
          </ac:cxnSpMkLst>
        </pc:cxnChg>
        <pc:cxnChg chg="del mod ord">
          <ac:chgData name="Patricia Hoen" userId="21296853-04bf-4166-bb0f-1c98e579a2d8" providerId="ADAL" clId="{50D5963D-DF52-4083-8AE8-38CD5D1A3AEF}" dt="2020-06-29T15:38:50.090" v="62628"/>
          <ac:cxnSpMkLst>
            <pc:docMk/>
            <pc:sldMk cId="1629427257" sldId="2317"/>
            <ac:cxnSpMk id="89" creationId="{15681129-B6D6-4713-A00B-ED6BEE9F7F2C}"/>
          </ac:cxnSpMkLst>
        </pc:cxnChg>
        <pc:cxnChg chg="del mod ord">
          <ac:chgData name="Patricia Hoen" userId="21296853-04bf-4166-bb0f-1c98e579a2d8" providerId="ADAL" clId="{50D5963D-DF52-4083-8AE8-38CD5D1A3AEF}" dt="2020-06-15T19:45:31.172" v="21314"/>
          <ac:cxnSpMkLst>
            <pc:docMk/>
            <pc:sldMk cId="1629427257" sldId="2317"/>
            <ac:cxnSpMk id="91" creationId="{89F51BCD-A206-413B-856F-72617C0ED12B}"/>
          </ac:cxnSpMkLst>
        </pc:cxnChg>
        <pc:cxnChg chg="add del mod ord">
          <ac:chgData name="Patricia Hoen" userId="21296853-04bf-4166-bb0f-1c98e579a2d8" providerId="ADAL" clId="{50D5963D-DF52-4083-8AE8-38CD5D1A3AEF}" dt="2020-06-29T15:53:02.001" v="76702"/>
          <ac:cxnSpMkLst>
            <pc:docMk/>
            <pc:sldMk cId="1629427257" sldId="2317"/>
            <ac:cxnSpMk id="133" creationId="{6B3CAE22-D3C9-4D90-8991-27A2C2CE42F6}"/>
          </ac:cxnSpMkLst>
        </pc:cxnChg>
        <pc:cxnChg chg="add del mod ord">
          <ac:chgData name="Patricia Hoen" userId="21296853-04bf-4166-bb0f-1c98e579a2d8" providerId="ADAL" clId="{50D5963D-DF52-4083-8AE8-38CD5D1A3AEF}" dt="2020-06-29T15:53:02.003" v="76704"/>
          <ac:cxnSpMkLst>
            <pc:docMk/>
            <pc:sldMk cId="1629427257" sldId="2317"/>
            <ac:cxnSpMk id="143" creationId="{211C08D7-CB39-4E8B-A839-3D56848A999B}"/>
          </ac:cxnSpMkLst>
        </pc:cxnChg>
        <pc:cxnChg chg="add del mod ord">
          <ac:chgData name="Patricia Hoen" userId="21296853-04bf-4166-bb0f-1c98e579a2d8" providerId="ADAL" clId="{50D5963D-DF52-4083-8AE8-38CD5D1A3AEF}" dt="2020-06-29T15:53:02.004" v="76706"/>
          <ac:cxnSpMkLst>
            <pc:docMk/>
            <pc:sldMk cId="1629427257" sldId="2317"/>
            <ac:cxnSpMk id="145" creationId="{F740A5BE-89D0-424C-A13F-C73CE73E2579}"/>
          </ac:cxnSpMkLst>
        </pc:cxnChg>
        <pc:cxnChg chg="add del mod ord">
          <ac:chgData name="Patricia Hoen" userId="21296853-04bf-4166-bb0f-1c98e579a2d8" providerId="ADAL" clId="{50D5963D-DF52-4083-8AE8-38CD5D1A3AEF}" dt="2020-06-29T15:53:02.006" v="76708"/>
          <ac:cxnSpMkLst>
            <pc:docMk/>
            <pc:sldMk cId="1629427257" sldId="2317"/>
            <ac:cxnSpMk id="147" creationId="{6518818B-556E-4C00-BFBA-2FD974B88A82}"/>
          </ac:cxnSpMkLst>
        </pc:cxnChg>
        <pc:cxnChg chg="add del mod ord">
          <ac:chgData name="Patricia Hoen" userId="21296853-04bf-4166-bb0f-1c98e579a2d8" providerId="ADAL" clId="{50D5963D-DF52-4083-8AE8-38CD5D1A3AEF}" dt="2020-06-29T15:53:02.008" v="76710"/>
          <ac:cxnSpMkLst>
            <pc:docMk/>
            <pc:sldMk cId="1629427257" sldId="2317"/>
            <ac:cxnSpMk id="149" creationId="{F81D7ED6-D801-4489-AC15-233373AFB623}"/>
          </ac:cxnSpMkLst>
        </pc:cxnChg>
        <pc:cxnChg chg="add mod ord">
          <ac:chgData name="Patricia Hoen" userId="21296853-04bf-4166-bb0f-1c98e579a2d8" providerId="ADAL" clId="{50D5963D-DF52-4083-8AE8-38CD5D1A3AEF}" dt="2020-07-07T02:10:52.859" v="110039"/>
          <ac:cxnSpMkLst>
            <pc:docMk/>
            <pc:sldMk cId="1629427257" sldId="2317"/>
            <ac:cxnSpMk id="154" creationId="{445612C7-44FE-4517-A804-276C8737137E}"/>
          </ac:cxnSpMkLst>
        </pc:cxnChg>
        <pc:cxnChg chg="add mod ord">
          <ac:chgData name="Patricia Hoen" userId="21296853-04bf-4166-bb0f-1c98e579a2d8" providerId="ADAL" clId="{50D5963D-DF52-4083-8AE8-38CD5D1A3AEF}" dt="2020-07-07T02:10:52.861" v="110041"/>
          <ac:cxnSpMkLst>
            <pc:docMk/>
            <pc:sldMk cId="1629427257" sldId="2317"/>
            <ac:cxnSpMk id="156" creationId="{68852E3A-A165-4C64-B2ED-8A3E3756C28E}"/>
          </ac:cxnSpMkLst>
        </pc:cxnChg>
        <pc:cxnChg chg="add mod ord">
          <ac:chgData name="Patricia Hoen" userId="21296853-04bf-4166-bb0f-1c98e579a2d8" providerId="ADAL" clId="{50D5963D-DF52-4083-8AE8-38CD5D1A3AEF}" dt="2020-07-07T02:10:52.863" v="110043"/>
          <ac:cxnSpMkLst>
            <pc:docMk/>
            <pc:sldMk cId="1629427257" sldId="2317"/>
            <ac:cxnSpMk id="158" creationId="{0E77DA16-2E73-4385-843F-5375C957B51E}"/>
          </ac:cxnSpMkLst>
        </pc:cxnChg>
        <pc:cxnChg chg="mod ord">
          <ac:chgData name="Patricia Hoen" userId="21296853-04bf-4166-bb0f-1c98e579a2d8" providerId="ADAL" clId="{50D5963D-DF52-4083-8AE8-38CD5D1A3AEF}" dt="2020-07-07T02:10:52.848" v="110027"/>
          <ac:cxnSpMkLst>
            <pc:docMk/>
            <pc:sldMk cId="1629427257" sldId="2317"/>
            <ac:cxnSpMk id="231" creationId="{868A03D3-DFF7-4967-8D46-9DB722B9C18F}"/>
          </ac:cxnSpMkLst>
        </pc:cxnChg>
        <pc:cxnChg chg="mod ord">
          <ac:chgData name="Patricia Hoen" userId="21296853-04bf-4166-bb0f-1c98e579a2d8" providerId="ADAL" clId="{50D5963D-DF52-4083-8AE8-38CD5D1A3AEF}" dt="2020-07-07T02:10:52.851" v="110029"/>
          <ac:cxnSpMkLst>
            <pc:docMk/>
            <pc:sldMk cId="1629427257" sldId="2317"/>
            <ac:cxnSpMk id="248" creationId="{EC5499C8-4757-4323-BD01-232C8B89990B}"/>
          </ac:cxnSpMkLst>
        </pc:cxnChg>
        <pc:cxnChg chg="mod ord">
          <ac:chgData name="Patricia Hoen" userId="21296853-04bf-4166-bb0f-1c98e579a2d8" providerId="ADAL" clId="{50D5963D-DF52-4083-8AE8-38CD5D1A3AEF}" dt="2020-07-07T02:10:52.852" v="110031"/>
          <ac:cxnSpMkLst>
            <pc:docMk/>
            <pc:sldMk cId="1629427257" sldId="2317"/>
            <ac:cxnSpMk id="250" creationId="{255CCD9B-E5DD-4A0F-A102-BCA0301C3039}"/>
          </ac:cxnSpMkLst>
        </pc:cxnChg>
        <pc:cxnChg chg="mod ord">
          <ac:chgData name="Patricia Hoen" userId="21296853-04bf-4166-bb0f-1c98e579a2d8" providerId="ADAL" clId="{50D5963D-DF52-4083-8AE8-38CD5D1A3AEF}" dt="2020-07-07T02:10:52.854" v="110033"/>
          <ac:cxnSpMkLst>
            <pc:docMk/>
            <pc:sldMk cId="1629427257" sldId="2317"/>
            <ac:cxnSpMk id="252" creationId="{CA2ECC17-D849-48C2-95A1-7A8259747C55}"/>
          </ac:cxnSpMkLst>
        </pc:cxnChg>
        <pc:cxnChg chg="mod ord">
          <ac:chgData name="Patricia Hoen" userId="21296853-04bf-4166-bb0f-1c98e579a2d8" providerId="ADAL" clId="{50D5963D-DF52-4083-8AE8-38CD5D1A3AEF}" dt="2020-07-07T02:10:52.856" v="110035"/>
          <ac:cxnSpMkLst>
            <pc:docMk/>
            <pc:sldMk cId="1629427257" sldId="2317"/>
            <ac:cxnSpMk id="254" creationId="{30B1C596-0B3F-46AC-9385-369DE23F1F11}"/>
          </ac:cxnSpMkLst>
        </pc:cxnChg>
        <pc:cxnChg chg="mod ord">
          <ac:chgData name="Patricia Hoen" userId="21296853-04bf-4166-bb0f-1c98e579a2d8" providerId="ADAL" clId="{50D5963D-DF52-4083-8AE8-38CD5D1A3AEF}" dt="2020-07-07T02:10:52.858" v="110037"/>
          <ac:cxnSpMkLst>
            <pc:docMk/>
            <pc:sldMk cId="1629427257" sldId="2317"/>
            <ac:cxnSpMk id="256" creationId="{7BEC1E99-B6A3-439E-BD31-C99CFB7D3881}"/>
          </ac:cxnSpMkLst>
        </pc:cxnChg>
        <pc:cxnChg chg="del mod ord">
          <ac:chgData name="Patricia Hoen" userId="21296853-04bf-4166-bb0f-1c98e579a2d8" providerId="ADAL" clId="{50D5963D-DF52-4083-8AE8-38CD5D1A3AEF}" dt="2020-06-29T15:38:50.087" v="62624"/>
          <ac:cxnSpMkLst>
            <pc:docMk/>
            <pc:sldMk cId="1629427257" sldId="2317"/>
            <ac:cxnSpMk id="258" creationId="{A1C14500-8D58-4E95-B4FC-74967624FAAB}"/>
          </ac:cxnSpMkLst>
        </pc:cxnChg>
        <pc:cxnChg chg="del mod ord">
          <ac:chgData name="Patricia Hoen" userId="21296853-04bf-4166-bb0f-1c98e579a2d8" providerId="ADAL" clId="{50D5963D-DF52-4083-8AE8-38CD5D1A3AEF}" dt="2020-06-29T15:38:50.088" v="62626"/>
          <ac:cxnSpMkLst>
            <pc:docMk/>
            <pc:sldMk cId="1629427257" sldId="2317"/>
            <ac:cxnSpMk id="260" creationId="{28B05385-A5E0-4670-837F-D2C62A47511F}"/>
          </ac:cxnSpMkLst>
        </pc:cxnChg>
        <pc:cxnChg chg="del mod ord">
          <ac:chgData name="Patricia Hoen" userId="21296853-04bf-4166-bb0f-1c98e579a2d8" providerId="ADAL" clId="{50D5963D-DF52-4083-8AE8-38CD5D1A3AEF}" dt="2020-06-15T19:45:28.650" v="20578"/>
          <ac:cxnSpMkLst>
            <pc:docMk/>
            <pc:sldMk cId="1629427257" sldId="2317"/>
            <ac:cxnSpMk id="264" creationId="{F28CABDA-0EA8-4729-B5CB-9C84672B58D1}"/>
          </ac:cxnSpMkLst>
        </pc:cxnChg>
        <pc:cxnChg chg="del mod ord">
          <ac:chgData name="Patricia Hoen" userId="21296853-04bf-4166-bb0f-1c98e579a2d8" providerId="ADAL" clId="{50D5963D-DF52-4083-8AE8-38CD5D1A3AEF}" dt="2020-06-15T19:45:31.163" v="21302"/>
          <ac:cxnSpMkLst>
            <pc:docMk/>
            <pc:sldMk cId="1629427257" sldId="2317"/>
            <ac:cxnSpMk id="265" creationId="{4023D4C3-3C23-4B52-9569-010FD3E39DB7}"/>
          </ac:cxnSpMkLst>
        </pc:cxnChg>
        <pc:cxnChg chg="del mod ord">
          <ac:chgData name="Patricia Hoen" userId="21296853-04bf-4166-bb0f-1c98e579a2d8" providerId="ADAL" clId="{50D5963D-DF52-4083-8AE8-38CD5D1A3AEF}" dt="2020-06-15T19:45:31.164" v="21304"/>
          <ac:cxnSpMkLst>
            <pc:docMk/>
            <pc:sldMk cId="1629427257" sldId="2317"/>
            <ac:cxnSpMk id="266" creationId="{937CB95E-7382-4F17-9E82-B01A8748A295}"/>
          </ac:cxnSpMkLst>
        </pc:cxnChg>
        <pc:cxnChg chg="del mod ord">
          <ac:chgData name="Patricia Hoen" userId="21296853-04bf-4166-bb0f-1c98e579a2d8" providerId="ADAL" clId="{50D5963D-DF52-4083-8AE8-38CD5D1A3AEF}" dt="2020-06-15T19:45:31.166" v="21306"/>
          <ac:cxnSpMkLst>
            <pc:docMk/>
            <pc:sldMk cId="1629427257" sldId="2317"/>
            <ac:cxnSpMk id="267" creationId="{1333A2EF-836B-4174-B8BB-1DBADE56FBA6}"/>
          </ac:cxnSpMkLst>
        </pc:cxnChg>
        <pc:cxnChg chg="del mod ord">
          <ac:chgData name="Patricia Hoen" userId="21296853-04bf-4166-bb0f-1c98e579a2d8" providerId="ADAL" clId="{50D5963D-DF52-4083-8AE8-38CD5D1A3AEF}" dt="2020-06-15T19:45:31.167" v="21308"/>
          <ac:cxnSpMkLst>
            <pc:docMk/>
            <pc:sldMk cId="1629427257" sldId="2317"/>
            <ac:cxnSpMk id="268" creationId="{AD786932-4A0F-470B-A4E4-66EE71080E7A}"/>
          </ac:cxnSpMkLst>
        </pc:cxnChg>
        <pc:cxnChg chg="del mod ord">
          <ac:chgData name="Patricia Hoen" userId="21296853-04bf-4166-bb0f-1c98e579a2d8" providerId="ADAL" clId="{50D5963D-DF52-4083-8AE8-38CD5D1A3AEF}" dt="2020-06-15T19:45:31.169" v="21310"/>
          <ac:cxnSpMkLst>
            <pc:docMk/>
            <pc:sldMk cId="1629427257" sldId="2317"/>
            <ac:cxnSpMk id="269" creationId="{B31050BA-1F3A-4480-8FA4-3012F109B96E}"/>
          </ac:cxnSpMkLst>
        </pc:cxnChg>
        <pc:cxnChg chg="del mod ord">
          <ac:chgData name="Patricia Hoen" userId="21296853-04bf-4166-bb0f-1c98e579a2d8" providerId="ADAL" clId="{50D5963D-DF52-4083-8AE8-38CD5D1A3AEF}" dt="2020-06-15T19:45:31.170" v="21312"/>
          <ac:cxnSpMkLst>
            <pc:docMk/>
            <pc:sldMk cId="1629427257" sldId="2317"/>
            <ac:cxnSpMk id="270" creationId="{C87FAEB8-B9FE-44CE-BB35-6E29243B5EE6}"/>
          </ac:cxnSpMkLst>
        </pc:cxnChg>
      </pc:sldChg>
      <pc:sldChg chg="modSp del">
        <pc:chgData name="Patricia Hoen" userId="21296853-04bf-4166-bb0f-1c98e579a2d8" providerId="ADAL" clId="{50D5963D-DF52-4083-8AE8-38CD5D1A3AEF}" dt="2020-06-24T16:59:43.658" v="52882" actId="2696"/>
        <pc:sldMkLst>
          <pc:docMk/>
          <pc:sldMk cId="4185739924" sldId="2319"/>
        </pc:sldMkLst>
        <pc:spChg chg="mod">
          <ac:chgData name="Patricia Hoen" userId="21296853-04bf-4166-bb0f-1c98e579a2d8" providerId="ADAL" clId="{50D5963D-DF52-4083-8AE8-38CD5D1A3AEF}" dt="2020-06-15T20:59:14.518" v="52879" actId="113"/>
          <ac:spMkLst>
            <pc:docMk/>
            <pc:sldMk cId="4185739924" sldId="2319"/>
            <ac:spMk id="23" creationId="{0D31135F-77AB-41AF-BB1A-5E6E9CFF9680}"/>
          </ac:spMkLst>
        </pc:spChg>
        <pc:graphicFrameChg chg="mod modGraphic">
          <ac:chgData name="Patricia Hoen" userId="21296853-04bf-4166-bb0f-1c98e579a2d8" providerId="ADAL" clId="{50D5963D-DF52-4083-8AE8-38CD5D1A3AEF}" dt="2020-06-04T16:02:50.928" v="139" actId="14734"/>
          <ac:graphicFrameMkLst>
            <pc:docMk/>
            <pc:sldMk cId="4185739924" sldId="2319"/>
            <ac:graphicFrameMk id="11" creationId="{E4FE27CA-E198-4DBF-AE79-95F53622BEAA}"/>
          </ac:graphicFrameMkLst>
        </pc:graphicFrameChg>
      </pc:sldChg>
      <pc:sldChg chg="addSp delSp modSp add del">
        <pc:chgData name="Patricia Hoen" userId="21296853-04bf-4166-bb0f-1c98e579a2d8" providerId="ADAL" clId="{50D5963D-DF52-4083-8AE8-38CD5D1A3AEF}" dt="2020-07-06T21:54:10.307" v="107927" actId="2696"/>
        <pc:sldMkLst>
          <pc:docMk/>
          <pc:sldMk cId="1437359570" sldId="2320"/>
        </pc:sldMkLst>
        <pc:spChg chg="add mod ord modVis">
          <ac:chgData name="Patricia Hoen" userId="21296853-04bf-4166-bb0f-1c98e579a2d8" providerId="ADAL" clId="{50D5963D-DF52-4083-8AE8-38CD5D1A3AEF}" dt="2020-06-29T15:50:59.879" v="74895"/>
          <ac:spMkLst>
            <pc:docMk/>
            <pc:sldMk cId="1437359570" sldId="2320"/>
            <ac:spMk id="2" creationId="{F0EBC5E1-25B0-45E1-B60B-7A4CF3F88BDC}"/>
          </ac:spMkLst>
        </pc:spChg>
        <pc:spChg chg="add mod ord modVis">
          <ac:chgData name="Patricia Hoen" userId="21296853-04bf-4166-bb0f-1c98e579a2d8" providerId="ADAL" clId="{50D5963D-DF52-4083-8AE8-38CD5D1A3AEF}" dt="2020-06-29T16:04:03.343" v="94208"/>
          <ac:spMkLst>
            <pc:docMk/>
            <pc:sldMk cId="1437359570" sldId="2320"/>
            <ac:spMk id="3" creationId="{F0C8ADAE-6CD9-4FE1-9F85-6447FB01C323}"/>
          </ac:spMkLst>
        </pc:spChg>
        <pc:spChg chg="add mod">
          <ac:chgData name="Patricia Hoen" userId="21296853-04bf-4166-bb0f-1c98e579a2d8" providerId="ADAL" clId="{50D5963D-DF52-4083-8AE8-38CD5D1A3AEF}" dt="2020-06-29T16:04:03.714" v="94492"/>
          <ac:spMkLst>
            <pc:docMk/>
            <pc:sldMk cId="1437359570" sldId="2320"/>
            <ac:spMk id="4" creationId="{A738D889-86ED-482B-861F-877DE76EA084}"/>
          </ac:spMkLst>
        </pc:spChg>
        <pc:spChg chg="add del mod">
          <ac:chgData name="Patricia Hoen" userId="21296853-04bf-4166-bb0f-1c98e579a2d8" providerId="ADAL" clId="{50D5963D-DF52-4083-8AE8-38CD5D1A3AEF}" dt="2020-06-15T19:50:29.944" v="25058"/>
          <ac:spMkLst>
            <pc:docMk/>
            <pc:sldMk cId="1437359570" sldId="2320"/>
            <ac:spMk id="4" creationId="{F9878000-ED76-46E1-A86C-A8C434F68612}"/>
          </ac:spMkLst>
        </pc:spChg>
        <pc:spChg chg="add del mod">
          <ac:chgData name="Patricia Hoen" userId="21296853-04bf-4166-bb0f-1c98e579a2d8" providerId="ADAL" clId="{50D5963D-DF52-4083-8AE8-38CD5D1A3AEF}" dt="2020-06-15T19:50:29.961" v="25072"/>
          <ac:spMkLst>
            <pc:docMk/>
            <pc:sldMk cId="1437359570" sldId="2320"/>
            <ac:spMk id="5" creationId="{34327C9C-5335-472F-AF20-6C49B32C0E69}"/>
          </ac:spMkLst>
        </pc:spChg>
        <pc:spChg chg="add mod ord modVis">
          <ac:chgData name="Patricia Hoen" userId="21296853-04bf-4166-bb0f-1c98e579a2d8" providerId="ADAL" clId="{50D5963D-DF52-4083-8AE8-38CD5D1A3AEF}" dt="2020-06-29T15:50:59.911" v="74944"/>
          <ac:spMkLst>
            <pc:docMk/>
            <pc:sldMk cId="1437359570" sldId="2320"/>
            <ac:spMk id="5" creationId="{51570A3F-1ABE-4E75-A132-789FBD6BCB1C}"/>
          </ac:spMkLst>
        </pc:spChg>
        <pc:spChg chg="add mod ord modVis">
          <ac:chgData name="Patricia Hoen" userId="21296853-04bf-4166-bb0f-1c98e579a2d8" providerId="ADAL" clId="{50D5963D-DF52-4083-8AE8-38CD5D1A3AEF}" dt="2020-06-29T16:04:03.350" v="94213"/>
          <ac:spMkLst>
            <pc:docMk/>
            <pc:sldMk cId="1437359570" sldId="2320"/>
            <ac:spMk id="6" creationId="{053637CB-1AA2-48BF-8FC4-13531BE25137}"/>
          </ac:spMkLst>
        </pc:spChg>
        <pc:spChg chg="add mod ord modVis">
          <ac:chgData name="Patricia Hoen" userId="21296853-04bf-4166-bb0f-1c98e579a2d8" providerId="ADAL" clId="{50D5963D-DF52-4083-8AE8-38CD5D1A3AEF}" dt="2020-06-29T16:04:03.382" v="94235"/>
          <ac:spMkLst>
            <pc:docMk/>
            <pc:sldMk cId="1437359570" sldId="2320"/>
            <ac:spMk id="7" creationId="{019FBECB-0DE4-4E05-8CAB-F81C62E4CB19}"/>
          </ac:spMkLst>
        </pc:spChg>
        <pc:spChg chg="add mod ord">
          <ac:chgData name="Patricia Hoen" userId="21296853-04bf-4166-bb0f-1c98e579a2d8" providerId="ADAL" clId="{50D5963D-DF52-4083-8AE8-38CD5D1A3AEF}" dt="2020-06-29T16:04:03.401" v="94249"/>
          <ac:spMkLst>
            <pc:docMk/>
            <pc:sldMk cId="1437359570" sldId="2320"/>
            <ac:spMk id="8" creationId="{710E7020-1730-42D6-8442-BD5C9F510149}"/>
          </ac:spMkLst>
        </pc:spChg>
        <pc:spChg chg="add mod ord">
          <ac:chgData name="Patricia Hoen" userId="21296853-04bf-4166-bb0f-1c98e579a2d8" providerId="ADAL" clId="{50D5963D-DF52-4083-8AE8-38CD5D1A3AEF}" dt="2020-06-30T18:47:17.753" v="94672" actId="207"/>
          <ac:spMkLst>
            <pc:docMk/>
            <pc:sldMk cId="1437359570" sldId="2320"/>
            <ac:spMk id="9" creationId="{17254304-CD84-45BD-9CD3-DBE44D8BF0B5}"/>
          </ac:spMkLst>
        </pc:spChg>
        <pc:spChg chg="add mod">
          <ac:chgData name="Patricia Hoen" userId="21296853-04bf-4166-bb0f-1c98e579a2d8" providerId="ADAL" clId="{50D5963D-DF52-4083-8AE8-38CD5D1A3AEF}" dt="2020-06-29T16:04:03.569" v="94387"/>
          <ac:spMkLst>
            <pc:docMk/>
            <pc:sldMk cId="1437359570" sldId="2320"/>
            <ac:spMk id="10" creationId="{C9F75290-C5AE-4F8D-AD47-CAC9B08BD9F9}"/>
          </ac:spMkLst>
        </pc:spChg>
        <pc:spChg chg="add mod ord">
          <ac:chgData name="Patricia Hoen" userId="21296853-04bf-4166-bb0f-1c98e579a2d8" providerId="ADAL" clId="{50D5963D-DF52-4083-8AE8-38CD5D1A3AEF}" dt="2020-06-29T16:04:03.580" v="94397"/>
          <ac:spMkLst>
            <pc:docMk/>
            <pc:sldMk cId="1437359570" sldId="2320"/>
            <ac:spMk id="11" creationId="{229A7979-0C99-4737-A49B-556086D14FAB}"/>
          </ac:spMkLst>
        </pc:spChg>
        <pc:spChg chg="add mod ord modVis">
          <ac:chgData name="Patricia Hoen" userId="21296853-04bf-4166-bb0f-1c98e579a2d8" providerId="ADAL" clId="{50D5963D-DF52-4083-8AE8-38CD5D1A3AEF}" dt="2020-06-29T15:50:59.969" v="75028"/>
          <ac:spMkLst>
            <pc:docMk/>
            <pc:sldMk cId="1437359570" sldId="2320"/>
            <ac:spMk id="12" creationId="{A7E2E2A2-6F73-40B3-A4F1-B5FECA30AC45}"/>
          </ac:spMkLst>
        </pc:spChg>
        <pc:spChg chg="add del mod">
          <ac:chgData name="Patricia Hoen" userId="21296853-04bf-4166-bb0f-1c98e579a2d8" providerId="ADAL" clId="{50D5963D-DF52-4083-8AE8-38CD5D1A3AEF}" dt="2020-06-15T19:50:30.182" v="25188"/>
          <ac:spMkLst>
            <pc:docMk/>
            <pc:sldMk cId="1437359570" sldId="2320"/>
            <ac:spMk id="12" creationId="{C4DCE5A4-31E9-44FA-B7F3-7CD89728C8DA}"/>
          </ac:spMkLst>
        </pc:spChg>
        <pc:spChg chg="add del mod ord modVis">
          <ac:chgData name="Patricia Hoen" userId="21296853-04bf-4166-bb0f-1c98e579a2d8" providerId="ADAL" clId="{50D5963D-DF52-4083-8AE8-38CD5D1A3AEF}" dt="2020-06-15T19:50:30.198" v="25203"/>
          <ac:spMkLst>
            <pc:docMk/>
            <pc:sldMk cId="1437359570" sldId="2320"/>
            <ac:spMk id="13" creationId="{B9AB3C32-EA35-41A0-BCAA-5BF544EA79D9}"/>
          </ac:spMkLst>
        </pc:spChg>
        <pc:spChg chg="add mod ord modVis">
          <ac:chgData name="Patricia Hoen" userId="21296853-04bf-4166-bb0f-1c98e579a2d8" providerId="ADAL" clId="{50D5963D-DF52-4083-8AE8-38CD5D1A3AEF}" dt="2020-06-29T15:50:59.971" v="75030"/>
          <ac:spMkLst>
            <pc:docMk/>
            <pc:sldMk cId="1437359570" sldId="2320"/>
            <ac:spMk id="13" creationId="{BDBF117E-EE52-4714-976D-55FA06B982E6}"/>
          </ac:spMkLst>
        </pc:spChg>
        <pc:spChg chg="add del mod ord modVis">
          <ac:chgData name="Patricia Hoen" userId="21296853-04bf-4166-bb0f-1c98e579a2d8" providerId="ADAL" clId="{50D5963D-DF52-4083-8AE8-38CD5D1A3AEF}" dt="2020-06-29T15:46:56.359" v="70231"/>
          <ac:spMkLst>
            <pc:docMk/>
            <pc:sldMk cId="1437359570" sldId="2320"/>
            <ac:spMk id="14" creationId="{70D1C72F-04D7-4AC8-BF31-02BC349E2EE6}"/>
          </ac:spMkLst>
        </pc:spChg>
        <pc:spChg chg="add del mod ord modVis">
          <ac:chgData name="Patricia Hoen" userId="21296853-04bf-4166-bb0f-1c98e579a2d8" providerId="ADAL" clId="{50D5963D-DF52-4083-8AE8-38CD5D1A3AEF}" dt="2020-06-29T15:46:56.361" v="70233"/>
          <ac:spMkLst>
            <pc:docMk/>
            <pc:sldMk cId="1437359570" sldId="2320"/>
            <ac:spMk id="15" creationId="{A10C4D99-F74A-4AD0-9A10-DC966A6B0E9F}"/>
          </ac:spMkLst>
        </pc:spChg>
        <pc:spChg chg="add del mod ord modVis">
          <ac:chgData name="Patricia Hoen" userId="21296853-04bf-4166-bb0f-1c98e579a2d8" providerId="ADAL" clId="{50D5963D-DF52-4083-8AE8-38CD5D1A3AEF}" dt="2020-06-29T15:46:56.362" v="70235"/>
          <ac:spMkLst>
            <pc:docMk/>
            <pc:sldMk cId="1437359570" sldId="2320"/>
            <ac:spMk id="16" creationId="{15A02EB5-C8CD-4703-A09E-EC816442B86C}"/>
          </ac:spMkLst>
        </pc:spChg>
        <pc:spChg chg="add del mod ord modVis">
          <ac:chgData name="Patricia Hoen" userId="21296853-04bf-4166-bb0f-1c98e579a2d8" providerId="ADAL" clId="{50D5963D-DF52-4083-8AE8-38CD5D1A3AEF}" dt="2020-06-29T15:46:56.363" v="70237"/>
          <ac:spMkLst>
            <pc:docMk/>
            <pc:sldMk cId="1437359570" sldId="2320"/>
            <ac:spMk id="17" creationId="{9587E8DE-F088-4B5C-B63E-BB13AF3FFD87}"/>
          </ac:spMkLst>
        </pc:spChg>
        <pc:spChg chg="add del mod ord modVis">
          <ac:chgData name="Patricia Hoen" userId="21296853-04bf-4166-bb0f-1c98e579a2d8" providerId="ADAL" clId="{50D5963D-DF52-4083-8AE8-38CD5D1A3AEF}" dt="2020-06-29T15:46:56.364" v="70239"/>
          <ac:spMkLst>
            <pc:docMk/>
            <pc:sldMk cId="1437359570" sldId="2320"/>
            <ac:spMk id="18" creationId="{C591EE6E-853C-4E8D-8222-CD6853C87A5F}"/>
          </ac:spMkLst>
        </pc:spChg>
        <pc:spChg chg="add del mod ord">
          <ac:chgData name="Patricia Hoen" userId="21296853-04bf-4166-bb0f-1c98e579a2d8" providerId="ADAL" clId="{50D5963D-DF52-4083-8AE8-38CD5D1A3AEF}" dt="2020-06-29T15:46:56.366" v="70241"/>
          <ac:spMkLst>
            <pc:docMk/>
            <pc:sldMk cId="1437359570" sldId="2320"/>
            <ac:spMk id="19" creationId="{CB487E79-FCAD-4E4F-B7E2-762437FB82E2}"/>
          </ac:spMkLst>
        </pc:spChg>
        <pc:spChg chg="add mod ord modVis">
          <ac:chgData name="Patricia Hoen" userId="21296853-04bf-4166-bb0f-1c98e579a2d8" providerId="ADAL" clId="{50D5963D-DF52-4083-8AE8-38CD5D1A3AEF}" dt="2020-06-29T15:50:59.972" v="75032"/>
          <ac:spMkLst>
            <pc:docMk/>
            <pc:sldMk cId="1437359570" sldId="2320"/>
            <ac:spMk id="20" creationId="{D2089BBF-F6AB-440F-A74D-3E86A0115453}"/>
          </ac:spMkLst>
        </pc:spChg>
        <pc:spChg chg="add del mod">
          <ac:chgData name="Patricia Hoen" userId="21296853-04bf-4166-bb0f-1c98e579a2d8" providerId="ADAL" clId="{50D5963D-DF52-4083-8AE8-38CD5D1A3AEF}" dt="2020-06-15T19:50:30.287" v="25228"/>
          <ac:spMkLst>
            <pc:docMk/>
            <pc:sldMk cId="1437359570" sldId="2320"/>
            <ac:spMk id="20" creationId="{EFC48BEA-C37F-4CD8-9384-87515B80C159}"/>
          </ac:spMkLst>
        </pc:spChg>
        <pc:spChg chg="add del mod ord">
          <ac:chgData name="Patricia Hoen" userId="21296853-04bf-4166-bb0f-1c98e579a2d8" providerId="ADAL" clId="{50D5963D-DF52-4083-8AE8-38CD5D1A3AEF}" dt="2020-06-29T15:45:05.764" v="68700"/>
          <ac:spMkLst>
            <pc:docMk/>
            <pc:sldMk cId="1437359570" sldId="2320"/>
            <ac:spMk id="21" creationId="{B3B4E9B9-0DFF-4803-AB61-308A3986CD8A}"/>
          </ac:spMkLst>
        </pc:spChg>
        <pc:spChg chg="add del mod ord modVis">
          <ac:chgData name="Patricia Hoen" userId="21296853-04bf-4166-bb0f-1c98e579a2d8" providerId="ADAL" clId="{50D5963D-DF52-4083-8AE8-38CD5D1A3AEF}" dt="2020-06-29T15:45:05.766" v="68702"/>
          <ac:spMkLst>
            <pc:docMk/>
            <pc:sldMk cId="1437359570" sldId="2320"/>
            <ac:spMk id="22" creationId="{7C4C6BBE-7F49-471A-9B59-59438A5DA6A9}"/>
          </ac:spMkLst>
        </pc:spChg>
        <pc:spChg chg="add mod ord modVis">
          <ac:chgData name="Patricia Hoen" userId="21296853-04bf-4166-bb0f-1c98e579a2d8" providerId="ADAL" clId="{50D5963D-DF52-4083-8AE8-38CD5D1A3AEF}" dt="2020-06-29T16:00:44.863" v="90211"/>
          <ac:spMkLst>
            <pc:docMk/>
            <pc:sldMk cId="1437359570" sldId="2320"/>
            <ac:spMk id="23" creationId="{9963FF11-770B-4D14-8BF2-DCAE64B55701}"/>
          </ac:spMkLst>
        </pc:spChg>
        <pc:spChg chg="add del mod">
          <ac:chgData name="Patricia Hoen" userId="21296853-04bf-4166-bb0f-1c98e579a2d8" providerId="ADAL" clId="{50D5963D-DF52-4083-8AE8-38CD5D1A3AEF}" dt="2020-06-15T19:50:30.332" v="25260"/>
          <ac:spMkLst>
            <pc:docMk/>
            <pc:sldMk cId="1437359570" sldId="2320"/>
            <ac:spMk id="23" creationId="{D843B586-2CC7-45A8-922B-B17562A0F165}"/>
          </ac:spMkLst>
        </pc:spChg>
        <pc:spChg chg="add del mod ord modVis">
          <ac:chgData name="Patricia Hoen" userId="21296853-04bf-4166-bb0f-1c98e579a2d8" providerId="ADAL" clId="{50D5963D-DF52-4083-8AE8-38CD5D1A3AEF}" dt="2020-06-15T19:50:30.345" v="25275"/>
          <ac:spMkLst>
            <pc:docMk/>
            <pc:sldMk cId="1437359570" sldId="2320"/>
            <ac:spMk id="24" creationId="{24AE500B-A658-4697-86CB-AE151D839ACC}"/>
          </ac:spMkLst>
        </pc:spChg>
        <pc:spChg chg="add mod ord modVis">
          <ac:chgData name="Patricia Hoen" userId="21296853-04bf-4166-bb0f-1c98e579a2d8" providerId="ADAL" clId="{50D5963D-DF52-4083-8AE8-38CD5D1A3AEF}" dt="2020-06-29T16:00:42.392" v="89575"/>
          <ac:spMkLst>
            <pc:docMk/>
            <pc:sldMk cId="1437359570" sldId="2320"/>
            <ac:spMk id="24" creationId="{E4B61BAC-BB26-462D-9067-0BE0A8F28121}"/>
          </ac:spMkLst>
        </pc:spChg>
        <pc:spChg chg="add mod ord modVis">
          <ac:chgData name="Patricia Hoen" userId="21296853-04bf-4166-bb0f-1c98e579a2d8" providerId="ADAL" clId="{50D5963D-DF52-4083-8AE8-38CD5D1A3AEF}" dt="2020-06-29T15:50:59.932" v="74974"/>
          <ac:spMkLst>
            <pc:docMk/>
            <pc:sldMk cId="1437359570" sldId="2320"/>
            <ac:spMk id="25" creationId="{F622BF19-FCF2-4368-9893-BC5121746B04}"/>
          </ac:spMkLst>
        </pc:spChg>
        <pc:spChg chg="add mod ord modVis">
          <ac:chgData name="Patricia Hoen" userId="21296853-04bf-4166-bb0f-1c98e579a2d8" providerId="ADAL" clId="{50D5963D-DF52-4083-8AE8-38CD5D1A3AEF}" dt="2020-06-29T15:50:59.934" v="74976"/>
          <ac:spMkLst>
            <pc:docMk/>
            <pc:sldMk cId="1437359570" sldId="2320"/>
            <ac:spMk id="26" creationId="{6B992562-8864-4320-B49B-17391D9EE4B9}"/>
          </ac:spMkLst>
        </pc:spChg>
        <pc:spChg chg="add mod ord modVis">
          <ac:chgData name="Patricia Hoen" userId="21296853-04bf-4166-bb0f-1c98e579a2d8" providerId="ADAL" clId="{50D5963D-DF52-4083-8AE8-38CD5D1A3AEF}" dt="2020-06-29T15:50:59.935" v="74978"/>
          <ac:spMkLst>
            <pc:docMk/>
            <pc:sldMk cId="1437359570" sldId="2320"/>
            <ac:spMk id="27" creationId="{63DB0F65-DBF6-4E21-8664-040F2E5ECCD7}"/>
          </ac:spMkLst>
        </pc:spChg>
        <pc:spChg chg="add mod ord modVis">
          <ac:chgData name="Patricia Hoen" userId="21296853-04bf-4166-bb0f-1c98e579a2d8" providerId="ADAL" clId="{50D5963D-DF52-4083-8AE8-38CD5D1A3AEF}" dt="2020-06-29T15:50:59.936" v="74980"/>
          <ac:spMkLst>
            <pc:docMk/>
            <pc:sldMk cId="1437359570" sldId="2320"/>
            <ac:spMk id="28" creationId="{ED7003D7-9D96-4720-AAE3-40A208956523}"/>
          </ac:spMkLst>
        </pc:spChg>
        <pc:spChg chg="add mod ord">
          <ac:chgData name="Patricia Hoen" userId="21296853-04bf-4166-bb0f-1c98e579a2d8" providerId="ADAL" clId="{50D5963D-DF52-4083-8AE8-38CD5D1A3AEF}" dt="2020-06-29T16:04:03.877" v="94603"/>
          <ac:spMkLst>
            <pc:docMk/>
            <pc:sldMk cId="1437359570" sldId="2320"/>
            <ac:spMk id="29" creationId="{3677D957-42EB-49A2-B0EB-25B0B61891CC}"/>
          </ac:spMkLst>
        </pc:spChg>
        <pc:spChg chg="add mod ord modVis">
          <ac:chgData name="Patricia Hoen" userId="21296853-04bf-4166-bb0f-1c98e579a2d8" providerId="ADAL" clId="{50D5963D-DF52-4083-8AE8-38CD5D1A3AEF}" dt="2020-06-29T15:50:59.939" v="74984"/>
          <ac:spMkLst>
            <pc:docMk/>
            <pc:sldMk cId="1437359570" sldId="2320"/>
            <ac:spMk id="30" creationId="{3737A2FD-7D32-48AF-8075-C185F0789BEF}"/>
          </ac:spMkLst>
        </pc:spChg>
        <pc:spChg chg="add mod ord">
          <ac:chgData name="Patricia Hoen" userId="21296853-04bf-4166-bb0f-1c98e579a2d8" providerId="ADAL" clId="{50D5963D-DF52-4083-8AE8-38CD5D1A3AEF}" dt="2020-06-29T16:04:03.734" v="94505"/>
          <ac:spMkLst>
            <pc:docMk/>
            <pc:sldMk cId="1437359570" sldId="2320"/>
            <ac:spMk id="31" creationId="{2543FF39-4834-46AD-AEBF-9AB14BD6D5F1}"/>
          </ac:spMkLst>
        </pc:spChg>
        <pc:spChg chg="add del mod">
          <ac:chgData name="Patricia Hoen" userId="21296853-04bf-4166-bb0f-1c98e579a2d8" providerId="ADAL" clId="{50D5963D-DF52-4083-8AE8-38CD5D1A3AEF}" dt="2020-06-15T19:50:30.381" v="25298"/>
          <ac:spMkLst>
            <pc:docMk/>
            <pc:sldMk cId="1437359570" sldId="2320"/>
            <ac:spMk id="31" creationId="{C7880E88-5BCB-4B91-8DB0-14626B6F7ED2}"/>
          </ac:spMkLst>
        </pc:spChg>
        <pc:spChg chg="add del mod ord">
          <ac:chgData name="Patricia Hoen" userId="21296853-04bf-4166-bb0f-1c98e579a2d8" providerId="ADAL" clId="{50D5963D-DF52-4083-8AE8-38CD5D1A3AEF}" dt="2020-06-29T15:47:23.168" v="71154"/>
          <ac:spMkLst>
            <pc:docMk/>
            <pc:sldMk cId="1437359570" sldId="2320"/>
            <ac:spMk id="32" creationId="{3FC7F532-DBE6-46EB-BA9C-50666614DB38}"/>
          </ac:spMkLst>
        </pc:spChg>
        <pc:spChg chg="add del mod ord modVis">
          <ac:chgData name="Patricia Hoen" userId="21296853-04bf-4166-bb0f-1c98e579a2d8" providerId="ADAL" clId="{50D5963D-DF52-4083-8AE8-38CD5D1A3AEF}" dt="2020-06-29T15:47:23.170" v="71156"/>
          <ac:spMkLst>
            <pc:docMk/>
            <pc:sldMk cId="1437359570" sldId="2320"/>
            <ac:spMk id="33" creationId="{2AA43140-09C3-4D97-9667-AC81EF5239F9}"/>
          </ac:spMkLst>
        </pc:spChg>
        <pc:spChg chg="add mod">
          <ac:chgData name="Patricia Hoen" userId="21296853-04bf-4166-bb0f-1c98e579a2d8" providerId="ADAL" clId="{50D5963D-DF52-4083-8AE8-38CD5D1A3AEF}" dt="2020-06-29T16:04:03.738" v="94508"/>
          <ac:spMkLst>
            <pc:docMk/>
            <pc:sldMk cId="1437359570" sldId="2320"/>
            <ac:spMk id="34" creationId="{0A733D83-CCC0-4CC6-8478-815ED4587DD2}"/>
          </ac:spMkLst>
        </pc:spChg>
        <pc:spChg chg="add del mod">
          <ac:chgData name="Patricia Hoen" userId="21296853-04bf-4166-bb0f-1c98e579a2d8" providerId="ADAL" clId="{50D5963D-DF52-4083-8AE8-38CD5D1A3AEF}" dt="2020-06-15T19:50:30.476" v="25355"/>
          <ac:spMkLst>
            <pc:docMk/>
            <pc:sldMk cId="1437359570" sldId="2320"/>
            <ac:spMk id="34" creationId="{9C5D9DA4-87C1-43CE-9E79-E824C1E9C596}"/>
          </ac:spMkLst>
        </pc:spChg>
        <pc:spChg chg="add del mod ord modVis">
          <ac:chgData name="Patricia Hoen" userId="21296853-04bf-4166-bb0f-1c98e579a2d8" providerId="ADAL" clId="{50D5963D-DF52-4083-8AE8-38CD5D1A3AEF}" dt="2020-06-15T19:50:30.495" v="25370"/>
          <ac:spMkLst>
            <pc:docMk/>
            <pc:sldMk cId="1437359570" sldId="2320"/>
            <ac:spMk id="35" creationId="{0A007955-3B58-42B6-8F65-C881C63E5B9E}"/>
          </ac:spMkLst>
        </pc:spChg>
        <pc:spChg chg="add mod ord modVis">
          <ac:chgData name="Patricia Hoen" userId="21296853-04bf-4166-bb0f-1c98e579a2d8" providerId="ADAL" clId="{50D5963D-DF52-4083-8AE8-38CD5D1A3AEF}" dt="2020-06-29T15:50:59.912" v="74946"/>
          <ac:spMkLst>
            <pc:docMk/>
            <pc:sldMk cId="1437359570" sldId="2320"/>
            <ac:spMk id="35" creationId="{2830F9FE-286E-45A9-A0BC-FF8DC0327AD2}"/>
          </ac:spMkLst>
        </pc:spChg>
        <pc:spChg chg="add mod ord modVis">
          <ac:chgData name="Patricia Hoen" userId="21296853-04bf-4166-bb0f-1c98e579a2d8" providerId="ADAL" clId="{50D5963D-DF52-4083-8AE8-38CD5D1A3AEF}" dt="2020-06-29T15:50:59.941" v="74986"/>
          <ac:spMkLst>
            <pc:docMk/>
            <pc:sldMk cId="1437359570" sldId="2320"/>
            <ac:spMk id="36" creationId="{C5658660-38DF-4D6E-8C1E-EAD96341A7D5}"/>
          </ac:spMkLst>
        </pc:spChg>
        <pc:spChg chg="add mod ord modVis">
          <ac:chgData name="Patricia Hoen" userId="21296853-04bf-4166-bb0f-1c98e579a2d8" providerId="ADAL" clId="{50D5963D-DF52-4083-8AE8-38CD5D1A3AEF}" dt="2020-06-29T15:50:59.942" v="74988"/>
          <ac:spMkLst>
            <pc:docMk/>
            <pc:sldMk cId="1437359570" sldId="2320"/>
            <ac:spMk id="37" creationId="{5E915DE4-0396-43AB-B8CA-4E8DC5D7BD98}"/>
          </ac:spMkLst>
        </pc:spChg>
        <pc:spChg chg="add mod ord modVis">
          <ac:chgData name="Patricia Hoen" userId="21296853-04bf-4166-bb0f-1c98e579a2d8" providerId="ADAL" clId="{50D5963D-DF52-4083-8AE8-38CD5D1A3AEF}" dt="2020-06-29T15:50:59.943" v="74990"/>
          <ac:spMkLst>
            <pc:docMk/>
            <pc:sldMk cId="1437359570" sldId="2320"/>
            <ac:spMk id="38" creationId="{265F914C-66DB-49D4-8330-374F155A35CB}"/>
          </ac:spMkLst>
        </pc:spChg>
        <pc:spChg chg="add mod ord modVis">
          <ac:chgData name="Patricia Hoen" userId="21296853-04bf-4166-bb0f-1c98e579a2d8" providerId="ADAL" clId="{50D5963D-DF52-4083-8AE8-38CD5D1A3AEF}" dt="2020-06-29T15:50:59.945" v="74992"/>
          <ac:spMkLst>
            <pc:docMk/>
            <pc:sldMk cId="1437359570" sldId="2320"/>
            <ac:spMk id="39" creationId="{A7ED5830-CA04-43B9-9796-E21A2C56F6D6}"/>
          </ac:spMkLst>
        </pc:spChg>
        <pc:spChg chg="add mod ord modVis">
          <ac:chgData name="Patricia Hoen" userId="21296853-04bf-4166-bb0f-1c98e579a2d8" providerId="ADAL" clId="{50D5963D-DF52-4083-8AE8-38CD5D1A3AEF}" dt="2020-06-29T15:50:59.946" v="74994"/>
          <ac:spMkLst>
            <pc:docMk/>
            <pc:sldMk cId="1437359570" sldId="2320"/>
            <ac:spMk id="40" creationId="{B1BF5D58-E4E8-493A-B5E9-E21AD1406F99}"/>
          </ac:spMkLst>
        </pc:spChg>
        <pc:spChg chg="add mod ord">
          <ac:chgData name="Patricia Hoen" userId="21296853-04bf-4166-bb0f-1c98e579a2d8" providerId="ADAL" clId="{50D5963D-DF52-4083-8AE8-38CD5D1A3AEF}" dt="2020-06-29T16:04:03.686" v="94471"/>
          <ac:spMkLst>
            <pc:docMk/>
            <pc:sldMk cId="1437359570" sldId="2320"/>
            <ac:spMk id="41" creationId="{820D3055-AEC2-4F36-834A-D4045E1EA0DA}"/>
          </ac:spMkLst>
        </pc:spChg>
        <pc:spChg chg="add mod ord modVis">
          <ac:chgData name="Patricia Hoen" userId="21296853-04bf-4166-bb0f-1c98e579a2d8" providerId="ADAL" clId="{50D5963D-DF52-4083-8AE8-38CD5D1A3AEF}" dt="2020-06-29T15:50:59.978" v="75040"/>
          <ac:spMkLst>
            <pc:docMk/>
            <pc:sldMk cId="1437359570" sldId="2320"/>
            <ac:spMk id="42" creationId="{7274E8F8-3EB9-4CF1-BCE4-FE1B00E6BF1B}"/>
          </ac:spMkLst>
        </pc:spChg>
        <pc:spChg chg="add del mod">
          <ac:chgData name="Patricia Hoen" userId="21296853-04bf-4166-bb0f-1c98e579a2d8" providerId="ADAL" clId="{50D5963D-DF52-4083-8AE8-38CD5D1A3AEF}" dt="2020-06-15T19:51:58.748" v="28919"/>
          <ac:spMkLst>
            <pc:docMk/>
            <pc:sldMk cId="1437359570" sldId="2320"/>
            <ac:spMk id="42" creationId="{F6D9CFBE-4F0F-48A4-BCE2-27D12AF8AFC4}"/>
          </ac:spMkLst>
        </pc:spChg>
        <pc:spChg chg="add del mod">
          <ac:chgData name="Patricia Hoen" userId="21296853-04bf-4166-bb0f-1c98e579a2d8" providerId="ADAL" clId="{50D5963D-DF52-4083-8AE8-38CD5D1A3AEF}" dt="2020-06-15T19:51:58.778" v="28944"/>
          <ac:spMkLst>
            <pc:docMk/>
            <pc:sldMk cId="1437359570" sldId="2320"/>
            <ac:spMk id="43" creationId="{462CAA7E-7192-4E8F-BB3B-6A7E76316C3D}"/>
          </ac:spMkLst>
        </pc:spChg>
        <pc:spChg chg="add mod ord modVis">
          <ac:chgData name="Patricia Hoen" userId="21296853-04bf-4166-bb0f-1c98e579a2d8" providerId="ADAL" clId="{50D5963D-DF52-4083-8AE8-38CD5D1A3AEF}" dt="2020-06-29T15:50:59.980" v="75042"/>
          <ac:spMkLst>
            <pc:docMk/>
            <pc:sldMk cId="1437359570" sldId="2320"/>
            <ac:spMk id="43" creationId="{5EE412EB-62E3-4DA2-84A5-6E972784CDF4}"/>
          </ac:spMkLst>
        </pc:spChg>
        <pc:spChg chg="add del mod ord">
          <ac:chgData name="Patricia Hoen" userId="21296853-04bf-4166-bb0f-1c98e579a2d8" providerId="ADAL" clId="{50D5963D-DF52-4083-8AE8-38CD5D1A3AEF}" dt="2020-06-15T19:52:00.156" v="29899"/>
          <ac:spMkLst>
            <pc:docMk/>
            <pc:sldMk cId="1437359570" sldId="2320"/>
            <ac:spMk id="44" creationId="{42E0DF30-94AF-4D0F-B524-E9B205925CDB}"/>
          </ac:spMkLst>
        </pc:spChg>
        <pc:spChg chg="add mod ord modVis">
          <ac:chgData name="Patricia Hoen" userId="21296853-04bf-4166-bb0f-1c98e579a2d8" providerId="ADAL" clId="{50D5963D-DF52-4083-8AE8-38CD5D1A3AEF}" dt="2020-06-29T15:50:59.981" v="75044"/>
          <ac:spMkLst>
            <pc:docMk/>
            <pc:sldMk cId="1437359570" sldId="2320"/>
            <ac:spMk id="44" creationId="{A94B76A3-461A-49B7-BEB7-AA928A36F25F}"/>
          </ac:spMkLst>
        </pc:spChg>
        <pc:spChg chg="add del mod">
          <ac:chgData name="Patricia Hoen" userId="21296853-04bf-4166-bb0f-1c98e579a2d8" providerId="ADAL" clId="{50D5963D-DF52-4083-8AE8-38CD5D1A3AEF}" dt="2020-06-15T19:51:59.292" v="29403"/>
          <ac:spMkLst>
            <pc:docMk/>
            <pc:sldMk cId="1437359570" sldId="2320"/>
            <ac:spMk id="45" creationId="{42571B6E-CA7D-4A61-B8C5-F9CE520547E3}"/>
          </ac:spMkLst>
        </pc:spChg>
        <pc:spChg chg="add mod ord modVis">
          <ac:chgData name="Patricia Hoen" userId="21296853-04bf-4166-bb0f-1c98e579a2d8" providerId="ADAL" clId="{50D5963D-DF52-4083-8AE8-38CD5D1A3AEF}" dt="2020-06-29T16:00:52.940" v="90874"/>
          <ac:spMkLst>
            <pc:docMk/>
            <pc:sldMk cId="1437359570" sldId="2320"/>
            <ac:spMk id="45" creationId="{9D4AD460-85C2-4418-901F-B468CE67B505}"/>
          </ac:spMkLst>
        </pc:spChg>
        <pc:spChg chg="add mod ord modVis">
          <ac:chgData name="Patricia Hoen" userId="21296853-04bf-4166-bb0f-1c98e579a2d8" providerId="ADAL" clId="{50D5963D-DF52-4083-8AE8-38CD5D1A3AEF}" dt="2020-06-29T16:01:04.259" v="91442"/>
          <ac:spMkLst>
            <pc:docMk/>
            <pc:sldMk cId="1437359570" sldId="2320"/>
            <ac:spMk id="46" creationId="{397019F2-C21A-4798-9431-E51D14E5979B}"/>
          </ac:spMkLst>
        </pc:spChg>
        <pc:spChg chg="add del mod ord modVis">
          <ac:chgData name="Patricia Hoen" userId="21296853-04bf-4166-bb0f-1c98e579a2d8" providerId="ADAL" clId="{50D5963D-DF52-4083-8AE8-38CD5D1A3AEF}" dt="2020-06-15T19:51:59.318" v="29424"/>
          <ac:spMkLst>
            <pc:docMk/>
            <pc:sldMk cId="1437359570" sldId="2320"/>
            <ac:spMk id="46" creationId="{6DC2DAA4-9A73-47CC-9577-25082D161CC3}"/>
          </ac:spMkLst>
        </pc:spChg>
        <pc:spChg chg="add mod ord">
          <ac:chgData name="Patricia Hoen" userId="21296853-04bf-4166-bb0f-1c98e579a2d8" providerId="ADAL" clId="{50D5963D-DF52-4083-8AE8-38CD5D1A3AEF}" dt="2020-06-29T16:04:03.761" v="94522"/>
          <ac:spMkLst>
            <pc:docMk/>
            <pc:sldMk cId="1437359570" sldId="2320"/>
            <ac:spMk id="47" creationId="{135EF6B6-9066-4683-9DA4-C5B6BA5935EA}"/>
          </ac:spMkLst>
        </pc:spChg>
        <pc:spChg chg="add del mod">
          <ac:chgData name="Patricia Hoen" userId="21296853-04bf-4166-bb0f-1c98e579a2d8" providerId="ADAL" clId="{50D5963D-DF52-4083-8AE8-38CD5D1A3AEF}" dt="2020-06-15T19:51:59.406" v="29474"/>
          <ac:spMkLst>
            <pc:docMk/>
            <pc:sldMk cId="1437359570" sldId="2320"/>
            <ac:spMk id="47" creationId="{9BDA1CCD-9E74-4DB7-AB18-5EBA3EB62C50}"/>
          </ac:spMkLst>
        </pc:spChg>
        <pc:spChg chg="add del mod">
          <ac:chgData name="Patricia Hoen" userId="21296853-04bf-4166-bb0f-1c98e579a2d8" providerId="ADAL" clId="{50D5963D-DF52-4083-8AE8-38CD5D1A3AEF}" dt="2020-06-15T19:51:59.525" v="29540"/>
          <ac:spMkLst>
            <pc:docMk/>
            <pc:sldMk cId="1437359570" sldId="2320"/>
            <ac:spMk id="48" creationId="{2E0EDE84-A88B-4CEA-9947-B62EEE59A454}"/>
          </ac:spMkLst>
        </pc:spChg>
        <pc:spChg chg="add del mod ord modVis">
          <ac:chgData name="Patricia Hoen" userId="21296853-04bf-4166-bb0f-1c98e579a2d8" providerId="ADAL" clId="{50D5963D-DF52-4083-8AE8-38CD5D1A3AEF}" dt="2020-06-15T19:51:59.551" v="29561"/>
          <ac:spMkLst>
            <pc:docMk/>
            <pc:sldMk cId="1437359570" sldId="2320"/>
            <ac:spMk id="49" creationId="{955FE187-0C7A-49A6-9506-92B9CFB8B406}"/>
          </ac:spMkLst>
        </pc:spChg>
        <pc:spChg chg="add del mod ord">
          <ac:chgData name="Patricia Hoen" userId="21296853-04bf-4166-bb0f-1c98e579a2d8" providerId="ADAL" clId="{50D5963D-DF52-4083-8AE8-38CD5D1A3AEF}" dt="2020-06-29T16:03:01.932" v="93691"/>
          <ac:spMkLst>
            <pc:docMk/>
            <pc:sldMk cId="1437359570" sldId="2320"/>
            <ac:spMk id="49" creationId="{A5E3F5A7-7D32-4145-959C-E6928327D10C}"/>
          </ac:spMkLst>
        </pc:spChg>
        <pc:spChg chg="add del mod">
          <ac:chgData name="Patricia Hoen" userId="21296853-04bf-4166-bb0f-1c98e579a2d8" providerId="ADAL" clId="{50D5963D-DF52-4083-8AE8-38CD5D1A3AEF}" dt="2020-06-15T19:51:59.736" v="29626"/>
          <ac:spMkLst>
            <pc:docMk/>
            <pc:sldMk cId="1437359570" sldId="2320"/>
            <ac:spMk id="50" creationId="{51ED84B0-D076-4EB3-AA44-DF28AE4158F5}"/>
          </ac:spMkLst>
        </pc:spChg>
        <pc:spChg chg="add mod">
          <ac:chgData name="Patricia Hoen" userId="21296853-04bf-4166-bb0f-1c98e579a2d8" providerId="ADAL" clId="{50D5963D-DF52-4083-8AE8-38CD5D1A3AEF}" dt="2020-06-29T16:04:03.790" v="94542"/>
          <ac:spMkLst>
            <pc:docMk/>
            <pc:sldMk cId="1437359570" sldId="2320"/>
            <ac:spMk id="51" creationId="{0EFCA9CE-8B1C-43C9-BDE9-D140986FCCF1}"/>
          </ac:spMkLst>
        </pc:spChg>
        <pc:spChg chg="add del mod">
          <ac:chgData name="Patricia Hoen" userId="21296853-04bf-4166-bb0f-1c98e579a2d8" providerId="ADAL" clId="{50D5963D-DF52-4083-8AE8-38CD5D1A3AEF}" dt="2020-06-15T19:51:59.814" v="29686"/>
          <ac:spMkLst>
            <pc:docMk/>
            <pc:sldMk cId="1437359570" sldId="2320"/>
            <ac:spMk id="51" creationId="{4DDAB879-622A-474C-A389-1FFA462466D1}"/>
          </ac:spMkLst>
        </pc:spChg>
        <pc:spChg chg="add mod ord">
          <ac:chgData name="Patricia Hoen" userId="21296853-04bf-4166-bb0f-1c98e579a2d8" providerId="ADAL" clId="{50D5963D-DF52-4083-8AE8-38CD5D1A3AEF}" dt="2020-06-29T16:05:54.279" v="94663" actId="403"/>
          <ac:spMkLst>
            <pc:docMk/>
            <pc:sldMk cId="1437359570" sldId="2320"/>
            <ac:spMk id="52" creationId="{6EAFB3E6-CE08-4272-A32A-A4CE9349568A}"/>
          </ac:spMkLst>
        </pc:spChg>
        <pc:spChg chg="add del mod ord modVis">
          <ac:chgData name="Patricia Hoen" userId="21296853-04bf-4166-bb0f-1c98e579a2d8" providerId="ADAL" clId="{50D5963D-DF52-4083-8AE8-38CD5D1A3AEF}" dt="2020-06-15T19:51:59.837" v="29707"/>
          <ac:spMkLst>
            <pc:docMk/>
            <pc:sldMk cId="1437359570" sldId="2320"/>
            <ac:spMk id="52" creationId="{840C03B4-23A2-4C46-99B9-93F2ED70EFC8}"/>
          </ac:spMkLst>
        </pc:spChg>
        <pc:spChg chg="add mod ord">
          <ac:chgData name="Patricia Hoen" userId="21296853-04bf-4166-bb0f-1c98e579a2d8" providerId="ADAL" clId="{50D5963D-DF52-4083-8AE8-38CD5D1A3AEF}" dt="2020-06-29T16:04:03.830" v="94571"/>
          <ac:spMkLst>
            <pc:docMk/>
            <pc:sldMk cId="1437359570" sldId="2320"/>
            <ac:spMk id="53" creationId="{33FBB18E-8E11-428F-8FD9-9EE592F610E5}"/>
          </ac:spMkLst>
        </pc:spChg>
        <pc:spChg chg="add del mod ord">
          <ac:chgData name="Patricia Hoen" userId="21296853-04bf-4166-bb0f-1c98e579a2d8" providerId="ADAL" clId="{50D5963D-DF52-4083-8AE8-38CD5D1A3AEF}" dt="2020-06-15T19:50:57.100" v="26409"/>
          <ac:spMkLst>
            <pc:docMk/>
            <pc:sldMk cId="1437359570" sldId="2320"/>
            <ac:spMk id="53" creationId="{C49916DD-C346-4DCB-AAFD-017207C433BA}"/>
          </ac:spMkLst>
        </pc:spChg>
        <pc:spChg chg="add del mod ord">
          <ac:chgData name="Patricia Hoen" userId="21296853-04bf-4166-bb0f-1c98e579a2d8" providerId="ADAL" clId="{50D5963D-DF52-4083-8AE8-38CD5D1A3AEF}" dt="2020-06-15T19:50:57.102" v="26411"/>
          <ac:spMkLst>
            <pc:docMk/>
            <pc:sldMk cId="1437359570" sldId="2320"/>
            <ac:spMk id="54" creationId="{83D606DA-43CE-46D1-A11C-93CC1B8134F2}"/>
          </ac:spMkLst>
        </pc:spChg>
        <pc:spChg chg="add del mod ord">
          <ac:chgData name="Patricia Hoen" userId="21296853-04bf-4166-bb0f-1c98e579a2d8" providerId="ADAL" clId="{50D5963D-DF52-4083-8AE8-38CD5D1A3AEF}" dt="2020-06-29T16:03:01.935" v="93693"/>
          <ac:spMkLst>
            <pc:docMk/>
            <pc:sldMk cId="1437359570" sldId="2320"/>
            <ac:spMk id="55" creationId="{73551FFE-0397-4624-BBA0-71ED868AD9E6}"/>
          </ac:spMkLst>
        </pc:spChg>
        <pc:spChg chg="add del mod ord">
          <ac:chgData name="Patricia Hoen" userId="21296853-04bf-4166-bb0f-1c98e579a2d8" providerId="ADAL" clId="{50D5963D-DF52-4083-8AE8-38CD5D1A3AEF}" dt="2020-06-15T19:50:57.103" v="26413"/>
          <ac:spMkLst>
            <pc:docMk/>
            <pc:sldMk cId="1437359570" sldId="2320"/>
            <ac:spMk id="55" creationId="{89C2E8D3-CDE8-442B-B6C6-FE24F7138BD3}"/>
          </ac:spMkLst>
        </pc:spChg>
        <pc:spChg chg="add del mod ord">
          <ac:chgData name="Patricia Hoen" userId="21296853-04bf-4166-bb0f-1c98e579a2d8" providerId="ADAL" clId="{50D5963D-DF52-4083-8AE8-38CD5D1A3AEF}" dt="2020-06-15T19:50:57.105" v="26415"/>
          <ac:spMkLst>
            <pc:docMk/>
            <pc:sldMk cId="1437359570" sldId="2320"/>
            <ac:spMk id="56" creationId="{38DB4D32-01DE-4BBA-B1D3-5EB2A361F469}"/>
          </ac:spMkLst>
        </pc:spChg>
        <pc:spChg chg="add mod">
          <ac:chgData name="Patricia Hoen" userId="21296853-04bf-4166-bb0f-1c98e579a2d8" providerId="ADAL" clId="{50D5963D-DF52-4083-8AE8-38CD5D1A3AEF}" dt="2020-06-29T16:04:03.764" v="94525"/>
          <ac:spMkLst>
            <pc:docMk/>
            <pc:sldMk cId="1437359570" sldId="2320"/>
            <ac:spMk id="57" creationId="{7982FB22-FFFA-402F-8CF3-D47B8F418D95}"/>
          </ac:spMkLst>
        </pc:spChg>
        <pc:spChg chg="add del mod ord">
          <ac:chgData name="Patricia Hoen" userId="21296853-04bf-4166-bb0f-1c98e579a2d8" providerId="ADAL" clId="{50D5963D-DF52-4083-8AE8-38CD5D1A3AEF}" dt="2020-06-15T19:50:57.107" v="26417"/>
          <ac:spMkLst>
            <pc:docMk/>
            <pc:sldMk cId="1437359570" sldId="2320"/>
            <ac:spMk id="57" creationId="{D970E37F-94B0-4754-A33A-C886007DFD68}"/>
          </ac:spMkLst>
        </pc:spChg>
        <pc:spChg chg="add del mod ord">
          <ac:chgData name="Patricia Hoen" userId="21296853-04bf-4166-bb0f-1c98e579a2d8" providerId="ADAL" clId="{50D5963D-DF52-4083-8AE8-38CD5D1A3AEF}" dt="2020-06-15T19:50:57.108" v="26419"/>
          <ac:spMkLst>
            <pc:docMk/>
            <pc:sldMk cId="1437359570" sldId="2320"/>
            <ac:spMk id="58" creationId="{4E4E82E7-A0D7-442B-8FA6-16E81D23EA45}"/>
          </ac:spMkLst>
        </pc:spChg>
        <pc:spChg chg="add mod ord modVis">
          <ac:chgData name="Patricia Hoen" userId="21296853-04bf-4166-bb0f-1c98e579a2d8" providerId="ADAL" clId="{50D5963D-DF52-4083-8AE8-38CD5D1A3AEF}" dt="2020-06-29T15:50:59.914" v="74949"/>
          <ac:spMkLst>
            <pc:docMk/>
            <pc:sldMk cId="1437359570" sldId="2320"/>
            <ac:spMk id="58" creationId="{6878FD62-4D9A-4AA3-89D6-927C39B265DC}"/>
          </ac:spMkLst>
        </pc:spChg>
        <pc:spChg chg="add mod ord modVis">
          <ac:chgData name="Patricia Hoen" userId="21296853-04bf-4166-bb0f-1c98e579a2d8" providerId="ADAL" clId="{50D5963D-DF52-4083-8AE8-38CD5D1A3AEF}" dt="2020-06-29T15:50:59.992" v="75060"/>
          <ac:spMkLst>
            <pc:docMk/>
            <pc:sldMk cId="1437359570" sldId="2320"/>
            <ac:spMk id="59" creationId="{0AC53DE0-D3D3-4073-B752-9754537E2DA6}"/>
          </ac:spMkLst>
        </pc:spChg>
        <pc:spChg chg="add del mod ord">
          <ac:chgData name="Patricia Hoen" userId="21296853-04bf-4166-bb0f-1c98e579a2d8" providerId="ADAL" clId="{50D5963D-DF52-4083-8AE8-38CD5D1A3AEF}" dt="2020-06-15T19:50:57.110" v="26421"/>
          <ac:spMkLst>
            <pc:docMk/>
            <pc:sldMk cId="1437359570" sldId="2320"/>
            <ac:spMk id="59" creationId="{B16902D6-02C0-475A-8BC0-105B7F6CA290}"/>
          </ac:spMkLst>
        </pc:spChg>
        <pc:spChg chg="add mod ord modVis">
          <ac:chgData name="Patricia Hoen" userId="21296853-04bf-4166-bb0f-1c98e579a2d8" providerId="ADAL" clId="{50D5963D-DF52-4083-8AE8-38CD5D1A3AEF}" dt="2020-06-29T15:50:59.994" v="75062"/>
          <ac:spMkLst>
            <pc:docMk/>
            <pc:sldMk cId="1437359570" sldId="2320"/>
            <ac:spMk id="60" creationId="{64A091C5-CEF3-4165-B499-9846E88FF818}"/>
          </ac:spMkLst>
        </pc:spChg>
        <pc:spChg chg="add del mod ord">
          <ac:chgData name="Patricia Hoen" userId="21296853-04bf-4166-bb0f-1c98e579a2d8" providerId="ADAL" clId="{50D5963D-DF52-4083-8AE8-38CD5D1A3AEF}" dt="2020-06-15T19:50:57.111" v="26423"/>
          <ac:spMkLst>
            <pc:docMk/>
            <pc:sldMk cId="1437359570" sldId="2320"/>
            <ac:spMk id="60" creationId="{7382C1CE-7474-4188-9944-FCF6C8474244}"/>
          </ac:spMkLst>
        </pc:spChg>
        <pc:spChg chg="add del mod ord">
          <ac:chgData name="Patricia Hoen" userId="21296853-04bf-4166-bb0f-1c98e579a2d8" providerId="ADAL" clId="{50D5963D-DF52-4083-8AE8-38CD5D1A3AEF}" dt="2020-06-15T19:50:57.113" v="26425"/>
          <ac:spMkLst>
            <pc:docMk/>
            <pc:sldMk cId="1437359570" sldId="2320"/>
            <ac:spMk id="61" creationId="{70D9DAE7-A50C-4B17-BA62-CC371799C98D}"/>
          </ac:spMkLst>
        </pc:spChg>
        <pc:spChg chg="add mod ord modVis">
          <ac:chgData name="Patricia Hoen" userId="21296853-04bf-4166-bb0f-1c98e579a2d8" providerId="ADAL" clId="{50D5963D-DF52-4083-8AE8-38CD5D1A3AEF}" dt="2020-06-29T15:50:59.995" v="75064"/>
          <ac:spMkLst>
            <pc:docMk/>
            <pc:sldMk cId="1437359570" sldId="2320"/>
            <ac:spMk id="61" creationId="{CE6EB85B-7505-4532-B738-8D86099B20E4}"/>
          </ac:spMkLst>
        </pc:spChg>
        <pc:spChg chg="add mod ord modVis">
          <ac:chgData name="Patricia Hoen" userId="21296853-04bf-4166-bb0f-1c98e579a2d8" providerId="ADAL" clId="{50D5963D-DF52-4083-8AE8-38CD5D1A3AEF}" dt="2020-06-29T16:00:52.970" v="90904"/>
          <ac:spMkLst>
            <pc:docMk/>
            <pc:sldMk cId="1437359570" sldId="2320"/>
            <ac:spMk id="62" creationId="{B87CB63E-1ECF-4583-B575-4838177A4331}"/>
          </ac:spMkLst>
        </pc:spChg>
        <pc:spChg chg="add mod ord modVis">
          <ac:chgData name="Patricia Hoen" userId="21296853-04bf-4166-bb0f-1c98e579a2d8" providerId="ADAL" clId="{50D5963D-DF52-4083-8AE8-38CD5D1A3AEF}" dt="2020-06-29T16:01:10.968" v="92005"/>
          <ac:spMkLst>
            <pc:docMk/>
            <pc:sldMk cId="1437359570" sldId="2320"/>
            <ac:spMk id="63" creationId="{AFCCCA76-F2DD-428A-94DD-6A3E8258CB5F}"/>
          </ac:spMkLst>
        </pc:spChg>
        <pc:spChg chg="add mod ord">
          <ac:chgData name="Patricia Hoen" userId="21296853-04bf-4166-bb0f-1c98e579a2d8" providerId="ADAL" clId="{50D5963D-DF52-4083-8AE8-38CD5D1A3AEF}" dt="2020-06-29T16:04:03.788" v="94540"/>
          <ac:spMkLst>
            <pc:docMk/>
            <pc:sldMk cId="1437359570" sldId="2320"/>
            <ac:spMk id="64" creationId="{EAC933D7-146A-480D-ABA6-838E4CF77392}"/>
          </ac:spMkLst>
        </pc:spChg>
        <pc:spChg chg="add mod">
          <ac:chgData name="Patricia Hoen" userId="21296853-04bf-4166-bb0f-1c98e579a2d8" providerId="ADAL" clId="{50D5963D-DF52-4083-8AE8-38CD5D1A3AEF}" dt="2020-06-29T16:04:03.833" v="94574"/>
          <ac:spMkLst>
            <pc:docMk/>
            <pc:sldMk cId="1437359570" sldId="2320"/>
            <ac:spMk id="65" creationId="{3AA8B1EB-0570-4521-84E8-9239F01E5981}"/>
          </ac:spMkLst>
        </pc:spChg>
        <pc:spChg chg="add mod ord modVis">
          <ac:chgData name="Patricia Hoen" userId="21296853-04bf-4166-bb0f-1c98e579a2d8" providerId="ADAL" clId="{50D5963D-DF52-4083-8AE8-38CD5D1A3AEF}" dt="2020-06-29T15:50:59.916" v="74951"/>
          <ac:spMkLst>
            <pc:docMk/>
            <pc:sldMk cId="1437359570" sldId="2320"/>
            <ac:spMk id="66" creationId="{A4F20F71-1274-406F-8C6B-D1EA8A4CF9C6}"/>
          </ac:spMkLst>
        </pc:spChg>
        <pc:spChg chg="add mod ord modVis">
          <ac:chgData name="Patricia Hoen" userId="21296853-04bf-4166-bb0f-1c98e579a2d8" providerId="ADAL" clId="{50D5963D-DF52-4083-8AE8-38CD5D1A3AEF}" dt="2020-06-29T15:51:00.002" v="75072"/>
          <ac:spMkLst>
            <pc:docMk/>
            <pc:sldMk cId="1437359570" sldId="2320"/>
            <ac:spMk id="67" creationId="{80B8055E-18CC-4F5D-861D-16164007C375}"/>
          </ac:spMkLst>
        </pc:spChg>
        <pc:spChg chg="add mod ord modVis">
          <ac:chgData name="Patricia Hoen" userId="21296853-04bf-4166-bb0f-1c98e579a2d8" providerId="ADAL" clId="{50D5963D-DF52-4083-8AE8-38CD5D1A3AEF}" dt="2020-06-29T15:51:00.004" v="75074"/>
          <ac:spMkLst>
            <pc:docMk/>
            <pc:sldMk cId="1437359570" sldId="2320"/>
            <ac:spMk id="68" creationId="{A3F5C67F-84E2-4F39-847A-B4D21E64C894}"/>
          </ac:spMkLst>
        </pc:spChg>
        <pc:spChg chg="add mod ord modVis">
          <ac:chgData name="Patricia Hoen" userId="21296853-04bf-4166-bb0f-1c98e579a2d8" providerId="ADAL" clId="{50D5963D-DF52-4083-8AE8-38CD5D1A3AEF}" dt="2020-06-29T15:51:00.007" v="75076"/>
          <ac:spMkLst>
            <pc:docMk/>
            <pc:sldMk cId="1437359570" sldId="2320"/>
            <ac:spMk id="69" creationId="{B428541C-29BF-4F5C-9404-E424395417D1}"/>
          </ac:spMkLst>
        </pc:spChg>
        <pc:spChg chg="add mod ord modVis">
          <ac:chgData name="Patricia Hoen" userId="21296853-04bf-4166-bb0f-1c98e579a2d8" providerId="ADAL" clId="{50D5963D-DF52-4083-8AE8-38CD5D1A3AEF}" dt="2020-06-29T16:00:53.052" v="90966"/>
          <ac:spMkLst>
            <pc:docMk/>
            <pc:sldMk cId="1437359570" sldId="2320"/>
            <ac:spMk id="70" creationId="{4E9354BE-8505-4793-9CC1-009E6F1D5318}"/>
          </ac:spMkLst>
        </pc:spChg>
        <pc:spChg chg="add mod ord">
          <ac:chgData name="Patricia Hoen" userId="21296853-04bf-4166-bb0f-1c98e579a2d8" providerId="ADAL" clId="{50D5963D-DF52-4083-8AE8-38CD5D1A3AEF}" dt="2020-06-29T16:04:03.421" v="94263"/>
          <ac:spMkLst>
            <pc:docMk/>
            <pc:sldMk cId="1437359570" sldId="2320"/>
            <ac:spMk id="71" creationId="{29FC4467-D2A2-4863-9D2C-BD8E6E6DED70}"/>
          </ac:spMkLst>
        </pc:spChg>
        <pc:spChg chg="add mod ord">
          <ac:chgData name="Patricia Hoen" userId="21296853-04bf-4166-bb0f-1c98e579a2d8" providerId="ADAL" clId="{50D5963D-DF52-4083-8AE8-38CD5D1A3AEF}" dt="2020-06-29T16:04:03.440" v="94277"/>
          <ac:spMkLst>
            <pc:docMk/>
            <pc:sldMk cId="1437359570" sldId="2320"/>
            <ac:spMk id="72" creationId="{8908D748-B92F-454D-B984-E1FBD5B92284}"/>
          </ac:spMkLst>
        </pc:spChg>
        <pc:spChg chg="add mod ord">
          <ac:chgData name="Patricia Hoen" userId="21296853-04bf-4166-bb0f-1c98e579a2d8" providerId="ADAL" clId="{50D5963D-DF52-4083-8AE8-38CD5D1A3AEF}" dt="2020-06-29T16:04:03.460" v="94292"/>
          <ac:spMkLst>
            <pc:docMk/>
            <pc:sldMk cId="1437359570" sldId="2320"/>
            <ac:spMk id="73" creationId="{42DE8A76-A774-44D5-8A40-1189E71F5079}"/>
          </ac:spMkLst>
        </pc:spChg>
        <pc:spChg chg="add mod ord">
          <ac:chgData name="Patricia Hoen" userId="21296853-04bf-4166-bb0f-1c98e579a2d8" providerId="ADAL" clId="{50D5963D-DF52-4083-8AE8-38CD5D1A3AEF}" dt="2020-06-29T16:04:03.478" v="94306"/>
          <ac:spMkLst>
            <pc:docMk/>
            <pc:sldMk cId="1437359570" sldId="2320"/>
            <ac:spMk id="74" creationId="{787CAC92-AA56-421E-A4E5-E6C2745D1147}"/>
          </ac:spMkLst>
        </pc:spChg>
        <pc:spChg chg="add mod ord">
          <ac:chgData name="Patricia Hoen" userId="21296853-04bf-4166-bb0f-1c98e579a2d8" providerId="ADAL" clId="{50D5963D-DF52-4083-8AE8-38CD5D1A3AEF}" dt="2020-06-29T16:04:03.495" v="94321"/>
          <ac:spMkLst>
            <pc:docMk/>
            <pc:sldMk cId="1437359570" sldId="2320"/>
            <ac:spMk id="75" creationId="{90A75B1C-B25D-4AEB-9AD5-D191DE657A6E}"/>
          </ac:spMkLst>
        </pc:spChg>
        <pc:spChg chg="add mod ord">
          <ac:chgData name="Patricia Hoen" userId="21296853-04bf-4166-bb0f-1c98e579a2d8" providerId="ADAL" clId="{50D5963D-DF52-4083-8AE8-38CD5D1A3AEF}" dt="2020-06-29T16:04:03.513" v="94336"/>
          <ac:spMkLst>
            <pc:docMk/>
            <pc:sldMk cId="1437359570" sldId="2320"/>
            <ac:spMk id="76" creationId="{4D134E96-32A7-4608-A9B4-8CE64C007FE5}"/>
          </ac:spMkLst>
        </pc:spChg>
        <pc:spChg chg="add mod ord">
          <ac:chgData name="Patricia Hoen" userId="21296853-04bf-4166-bb0f-1c98e579a2d8" providerId="ADAL" clId="{50D5963D-DF52-4083-8AE8-38CD5D1A3AEF}" dt="2020-06-29T16:04:03.529" v="94350"/>
          <ac:spMkLst>
            <pc:docMk/>
            <pc:sldMk cId="1437359570" sldId="2320"/>
            <ac:spMk id="77" creationId="{FDDB99B6-771F-4DD6-9AC7-AF6356FFB65D}"/>
          </ac:spMkLst>
        </pc:spChg>
        <pc:spChg chg="add mod ord">
          <ac:chgData name="Patricia Hoen" userId="21296853-04bf-4166-bb0f-1c98e579a2d8" providerId="ADAL" clId="{50D5963D-DF52-4083-8AE8-38CD5D1A3AEF}" dt="2020-06-29T16:04:03.545" v="94364"/>
          <ac:spMkLst>
            <pc:docMk/>
            <pc:sldMk cId="1437359570" sldId="2320"/>
            <ac:spMk id="78" creationId="{98F4F1C5-CB0E-4FBE-9CB1-5CCB384A4B27}"/>
          </ac:spMkLst>
        </pc:spChg>
        <pc:spChg chg="add mod ord">
          <ac:chgData name="Patricia Hoen" userId="21296853-04bf-4166-bb0f-1c98e579a2d8" providerId="ADAL" clId="{50D5963D-DF52-4083-8AE8-38CD5D1A3AEF}" dt="2020-06-29T16:04:03.563" v="94381"/>
          <ac:spMkLst>
            <pc:docMk/>
            <pc:sldMk cId="1437359570" sldId="2320"/>
            <ac:spMk id="79" creationId="{D2ED02E1-41CC-4BDE-9F11-0AAA55415994}"/>
          </ac:spMkLst>
        </pc:spChg>
        <pc:spChg chg="add mod">
          <ac:chgData name="Patricia Hoen" userId="21296853-04bf-4166-bb0f-1c98e579a2d8" providerId="ADAL" clId="{50D5963D-DF52-4083-8AE8-38CD5D1A3AEF}" dt="2020-06-29T16:04:03.344" v="94210"/>
          <ac:spMkLst>
            <pc:docMk/>
            <pc:sldMk cId="1437359570" sldId="2320"/>
            <ac:spMk id="89" creationId="{85ED3C9F-56AE-40F7-B929-1A71F7DFB9D6}"/>
          </ac:spMkLst>
        </pc:spChg>
        <pc:spChg chg="add mod">
          <ac:chgData name="Patricia Hoen" userId="21296853-04bf-4166-bb0f-1c98e579a2d8" providerId="ADAL" clId="{50D5963D-DF52-4083-8AE8-38CD5D1A3AEF}" dt="2020-06-29T16:04:03.348" v="94212"/>
          <ac:spMkLst>
            <pc:docMk/>
            <pc:sldMk cId="1437359570" sldId="2320"/>
            <ac:spMk id="90" creationId="{87EDD7AD-8EF1-4A99-B4DB-4FCF85DFBC6B}"/>
          </ac:spMkLst>
        </pc:spChg>
        <pc:spChg chg="add del mod">
          <ac:chgData name="Patricia Hoen" userId="21296853-04bf-4166-bb0f-1c98e579a2d8" providerId="ADAL" clId="{50D5963D-DF52-4083-8AE8-38CD5D1A3AEF}" dt="2020-06-29T15:46:56.366" v="70242"/>
          <ac:spMkLst>
            <pc:docMk/>
            <pc:sldMk cId="1437359570" sldId="2320"/>
            <ac:spMk id="100" creationId="{3422D1F3-785A-4962-BC52-7DB3B5EEF15B}"/>
          </ac:spMkLst>
        </pc:spChg>
        <pc:spChg chg="add del mod ord modVis">
          <ac:chgData name="Patricia Hoen" userId="21296853-04bf-4166-bb0f-1c98e579a2d8" providerId="ADAL" clId="{50D5963D-DF52-4083-8AE8-38CD5D1A3AEF}" dt="2020-06-29T15:46:56.368" v="70244"/>
          <ac:spMkLst>
            <pc:docMk/>
            <pc:sldMk cId="1437359570" sldId="2320"/>
            <ac:spMk id="101" creationId="{C52552F1-5B8F-4C5F-A228-B149D10117B7}"/>
          </ac:spMkLst>
        </pc:spChg>
        <pc:spChg chg="add del mod">
          <ac:chgData name="Patricia Hoen" userId="21296853-04bf-4166-bb0f-1c98e579a2d8" providerId="ADAL" clId="{50D5963D-DF52-4083-8AE8-38CD5D1A3AEF}" dt="2020-06-15T20:37:13.367" v="35669"/>
          <ac:spMkLst>
            <pc:docMk/>
            <pc:sldMk cId="1437359570" sldId="2320"/>
            <ac:spMk id="102" creationId="{200194E3-E5C9-4F9B-9491-D7372B56E2DE}"/>
          </ac:spMkLst>
        </pc:spChg>
        <pc:spChg chg="add mod ord modVis">
          <ac:chgData name="Patricia Hoen" userId="21296853-04bf-4166-bb0f-1c98e579a2d8" providerId="ADAL" clId="{50D5963D-DF52-4083-8AE8-38CD5D1A3AEF}" dt="2020-06-29T16:01:11.038" v="92056"/>
          <ac:spMkLst>
            <pc:docMk/>
            <pc:sldMk cId="1437359570" sldId="2320"/>
            <ac:spMk id="102" creationId="{F78680D9-2090-4731-9C18-65C7D0DE1D82}"/>
          </ac:spMkLst>
        </pc:spChg>
        <pc:spChg chg="add mod ord">
          <ac:chgData name="Patricia Hoen" userId="21296853-04bf-4166-bb0f-1c98e579a2d8" providerId="ADAL" clId="{50D5963D-DF52-4083-8AE8-38CD5D1A3AEF}" dt="2020-06-29T16:04:03.855" v="94588"/>
          <ac:spMkLst>
            <pc:docMk/>
            <pc:sldMk cId="1437359570" sldId="2320"/>
            <ac:spMk id="103" creationId="{838AAB7C-EF3C-44E9-BC5B-55F49A154E9D}"/>
          </ac:spMkLst>
        </pc:spChg>
        <pc:spChg chg="add del mod">
          <ac:chgData name="Patricia Hoen" userId="21296853-04bf-4166-bb0f-1c98e579a2d8" providerId="ADAL" clId="{50D5963D-DF52-4083-8AE8-38CD5D1A3AEF}" dt="2020-06-15T20:37:13.420" v="35720"/>
          <ac:spMkLst>
            <pc:docMk/>
            <pc:sldMk cId="1437359570" sldId="2320"/>
            <ac:spMk id="103" creationId="{C261D863-028A-4CE9-9D16-308D979A6F4C}"/>
          </ac:spMkLst>
        </pc:spChg>
        <pc:spChg chg="add del mod ord modVis">
          <ac:chgData name="Patricia Hoen" userId="21296853-04bf-4166-bb0f-1c98e579a2d8" providerId="ADAL" clId="{50D5963D-DF52-4083-8AE8-38CD5D1A3AEF}" dt="2020-06-15T20:37:13.437" v="35741"/>
          <ac:spMkLst>
            <pc:docMk/>
            <pc:sldMk cId="1437359570" sldId="2320"/>
            <ac:spMk id="104" creationId="{02DF1D02-6015-4E9E-AAAF-0D3D90E5563A}"/>
          </ac:spMkLst>
        </pc:spChg>
        <pc:spChg chg="add mod">
          <ac:chgData name="Patricia Hoen" userId="21296853-04bf-4166-bb0f-1c98e579a2d8" providerId="ADAL" clId="{50D5963D-DF52-4083-8AE8-38CD5D1A3AEF}" dt="2020-06-29T16:04:03.880" v="94606"/>
          <ac:spMkLst>
            <pc:docMk/>
            <pc:sldMk cId="1437359570" sldId="2320"/>
            <ac:spMk id="104" creationId="{3CA5E38A-1CF2-4CB5-9DA8-83A926098309}"/>
          </ac:spMkLst>
        </pc:spChg>
        <pc:spChg chg="add mod ord modVis">
          <ac:chgData name="Patricia Hoen" userId="21296853-04bf-4166-bb0f-1c98e579a2d8" providerId="ADAL" clId="{50D5963D-DF52-4083-8AE8-38CD5D1A3AEF}" dt="2020-06-29T15:50:59.917" v="74953"/>
          <ac:spMkLst>
            <pc:docMk/>
            <pc:sldMk cId="1437359570" sldId="2320"/>
            <ac:spMk id="105" creationId="{1EC560FE-C27D-42A7-928E-97AF38653331}"/>
          </ac:spMkLst>
        </pc:spChg>
        <pc:spChg chg="add del mod">
          <ac:chgData name="Patricia Hoen" userId="21296853-04bf-4166-bb0f-1c98e579a2d8" providerId="ADAL" clId="{50D5963D-DF52-4083-8AE8-38CD5D1A3AEF}" dt="2020-06-15T20:37:13.466" v="35769"/>
          <ac:spMkLst>
            <pc:docMk/>
            <pc:sldMk cId="1437359570" sldId="2320"/>
            <ac:spMk id="105" creationId="{D55A6286-1765-4BAE-97FB-2BB9A44CB277}"/>
          </ac:spMkLst>
        </pc:spChg>
        <pc:spChg chg="add del mod">
          <ac:chgData name="Patricia Hoen" userId="21296853-04bf-4166-bb0f-1c98e579a2d8" providerId="ADAL" clId="{50D5963D-DF52-4083-8AE8-38CD5D1A3AEF}" dt="2020-06-15T20:37:13.518" v="35819"/>
          <ac:spMkLst>
            <pc:docMk/>
            <pc:sldMk cId="1437359570" sldId="2320"/>
            <ac:spMk id="106" creationId="{8B1D200B-4539-4B38-998F-3ACC97A96CD5}"/>
          </ac:spMkLst>
        </pc:spChg>
        <pc:spChg chg="add mod ord modVis">
          <ac:chgData name="Patricia Hoen" userId="21296853-04bf-4166-bb0f-1c98e579a2d8" providerId="ADAL" clId="{50D5963D-DF52-4083-8AE8-38CD5D1A3AEF}" dt="2020-06-29T15:51:00.015" v="75084"/>
          <ac:spMkLst>
            <pc:docMk/>
            <pc:sldMk cId="1437359570" sldId="2320"/>
            <ac:spMk id="106" creationId="{B925C3A4-B5F0-4A83-B3AA-A419DDF5F942}"/>
          </ac:spMkLst>
        </pc:spChg>
        <pc:spChg chg="add mod ord modVis">
          <ac:chgData name="Patricia Hoen" userId="21296853-04bf-4166-bb0f-1c98e579a2d8" providerId="ADAL" clId="{50D5963D-DF52-4083-8AE8-38CD5D1A3AEF}" dt="2020-06-29T15:51:00.017" v="75086"/>
          <ac:spMkLst>
            <pc:docMk/>
            <pc:sldMk cId="1437359570" sldId="2320"/>
            <ac:spMk id="107" creationId="{E0C6EBAB-00B5-4085-8E7E-0B9CCB093A12}"/>
          </ac:spMkLst>
        </pc:spChg>
        <pc:spChg chg="add del mod ord modVis">
          <ac:chgData name="Patricia Hoen" userId="21296853-04bf-4166-bb0f-1c98e579a2d8" providerId="ADAL" clId="{50D5963D-DF52-4083-8AE8-38CD5D1A3AEF}" dt="2020-06-15T20:37:13.535" v="35840"/>
          <ac:spMkLst>
            <pc:docMk/>
            <pc:sldMk cId="1437359570" sldId="2320"/>
            <ac:spMk id="107" creationId="{F7B8A7CE-69FE-48B7-A06B-FF7F6B76A9E6}"/>
          </ac:spMkLst>
        </pc:spChg>
        <pc:spChg chg="add del mod">
          <ac:chgData name="Patricia Hoen" userId="21296853-04bf-4166-bb0f-1c98e579a2d8" providerId="ADAL" clId="{50D5963D-DF52-4083-8AE8-38CD5D1A3AEF}" dt="2020-06-29T15:45:05.767" v="68703"/>
          <ac:spMkLst>
            <pc:docMk/>
            <pc:sldMk cId="1437359570" sldId="2320"/>
            <ac:spMk id="108" creationId="{AB496E7B-0DAE-4ACA-A843-BA463D1525BF}"/>
          </ac:spMkLst>
        </pc:spChg>
        <pc:spChg chg="add mod">
          <ac:chgData name="Patricia Hoen" userId="21296853-04bf-4166-bb0f-1c98e579a2d8" providerId="ADAL" clId="{50D5963D-DF52-4083-8AE8-38CD5D1A3AEF}" dt="2020-06-29T16:04:03.857" v="94590"/>
          <ac:spMkLst>
            <pc:docMk/>
            <pc:sldMk cId="1437359570" sldId="2320"/>
            <ac:spMk id="109" creationId="{8940FFDE-602B-4B54-B043-8FEA46A6ACC0}"/>
          </ac:spMkLst>
        </pc:spChg>
        <pc:spChg chg="add mod ord modVis">
          <ac:chgData name="Patricia Hoen" userId="21296853-04bf-4166-bb0f-1c98e579a2d8" providerId="ADAL" clId="{50D5963D-DF52-4083-8AE8-38CD5D1A3AEF}" dt="2020-06-29T15:50:59.905" v="74938"/>
          <ac:spMkLst>
            <pc:docMk/>
            <pc:sldMk cId="1437359570" sldId="2320"/>
            <ac:spMk id="110" creationId="{4FC16C92-FD2A-4564-8890-09EAD8062C9D}"/>
          </ac:spMkLst>
        </pc:spChg>
        <pc:spChg chg="add del mod">
          <ac:chgData name="Patricia Hoen" userId="21296853-04bf-4166-bb0f-1c98e579a2d8" providerId="ADAL" clId="{50D5963D-DF52-4083-8AE8-38CD5D1A3AEF}" dt="2020-06-29T15:47:23.171" v="71157"/>
          <ac:spMkLst>
            <pc:docMk/>
            <pc:sldMk cId="1437359570" sldId="2320"/>
            <ac:spMk id="111" creationId="{A3081C69-A9EC-49B6-9037-1CBA94BE1DBC}"/>
          </ac:spMkLst>
        </pc:spChg>
        <pc:spChg chg="add mod">
          <ac:chgData name="Patricia Hoen" userId="21296853-04bf-4166-bb0f-1c98e579a2d8" providerId="ADAL" clId="{50D5963D-DF52-4083-8AE8-38CD5D1A3AEF}" dt="2020-06-29T16:04:03.666" v="94458"/>
          <ac:spMkLst>
            <pc:docMk/>
            <pc:sldMk cId="1437359570" sldId="2320"/>
            <ac:spMk id="112" creationId="{C1F7420F-CFA3-4193-BD73-C529C047A12F}"/>
          </ac:spMkLst>
        </pc:spChg>
        <pc:spChg chg="add mod ord modVis">
          <ac:chgData name="Patricia Hoen" userId="21296853-04bf-4166-bb0f-1c98e579a2d8" providerId="ADAL" clId="{50D5963D-DF52-4083-8AE8-38CD5D1A3AEF}" dt="2020-06-29T15:50:59.907" v="74940"/>
          <ac:spMkLst>
            <pc:docMk/>
            <pc:sldMk cId="1437359570" sldId="2320"/>
            <ac:spMk id="113" creationId="{97694E9F-4A48-4FBB-8132-797126941EDD}"/>
          </ac:spMkLst>
        </pc:spChg>
        <pc:spChg chg="add mod">
          <ac:chgData name="Patricia Hoen" userId="21296853-04bf-4166-bb0f-1c98e579a2d8" providerId="ADAL" clId="{50D5963D-DF52-4083-8AE8-38CD5D1A3AEF}" dt="2020-06-29T16:04:03.688" v="94474"/>
          <ac:spMkLst>
            <pc:docMk/>
            <pc:sldMk cId="1437359570" sldId="2320"/>
            <ac:spMk id="114" creationId="{5124FE9B-22AD-41A4-9375-962E2E336813}"/>
          </ac:spMkLst>
        </pc:spChg>
        <pc:spChg chg="add mod ord modVis">
          <ac:chgData name="Patricia Hoen" userId="21296853-04bf-4166-bb0f-1c98e579a2d8" providerId="ADAL" clId="{50D5963D-DF52-4083-8AE8-38CD5D1A3AEF}" dt="2020-06-29T15:50:59.909" v="74942"/>
          <ac:spMkLst>
            <pc:docMk/>
            <pc:sldMk cId="1437359570" sldId="2320"/>
            <ac:spMk id="115" creationId="{FDC6A55F-4870-48D9-8747-6E07F550E145}"/>
          </ac:spMkLst>
        </pc:spChg>
        <pc:spChg chg="add mod ord modVis">
          <ac:chgData name="Patricia Hoen" userId="21296853-04bf-4166-bb0f-1c98e579a2d8" providerId="ADAL" clId="{50D5963D-DF52-4083-8AE8-38CD5D1A3AEF}" dt="2020-06-29T15:50:59.962" v="75016"/>
          <ac:spMkLst>
            <pc:docMk/>
            <pc:sldMk cId="1437359570" sldId="2320"/>
            <ac:spMk id="116" creationId="{B79B1C40-1A0B-46FB-85D7-1BC8212B6496}"/>
          </ac:spMkLst>
        </pc:spChg>
        <pc:spChg chg="add mod ord modVis">
          <ac:chgData name="Patricia Hoen" userId="21296853-04bf-4166-bb0f-1c98e579a2d8" providerId="ADAL" clId="{50D5963D-DF52-4083-8AE8-38CD5D1A3AEF}" dt="2020-06-29T15:50:59.963" v="75018"/>
          <ac:spMkLst>
            <pc:docMk/>
            <pc:sldMk cId="1437359570" sldId="2320"/>
            <ac:spMk id="117" creationId="{89044BEB-E459-4A01-B636-A933216BFA26}"/>
          </ac:spMkLst>
        </pc:spChg>
        <pc:spChg chg="add mod ord modVis">
          <ac:chgData name="Patricia Hoen" userId="21296853-04bf-4166-bb0f-1c98e579a2d8" providerId="ADAL" clId="{50D5963D-DF52-4083-8AE8-38CD5D1A3AEF}" dt="2020-06-29T15:50:59.964" v="75020"/>
          <ac:spMkLst>
            <pc:docMk/>
            <pc:sldMk cId="1437359570" sldId="2320"/>
            <ac:spMk id="118" creationId="{13AD1340-7268-459F-B078-832AC47650B2}"/>
          </ac:spMkLst>
        </pc:spChg>
        <pc:spChg chg="add mod ord modVis">
          <ac:chgData name="Patricia Hoen" userId="21296853-04bf-4166-bb0f-1c98e579a2d8" providerId="ADAL" clId="{50D5963D-DF52-4083-8AE8-38CD5D1A3AEF}" dt="2020-06-29T15:50:59.965" v="75022"/>
          <ac:spMkLst>
            <pc:docMk/>
            <pc:sldMk cId="1437359570" sldId="2320"/>
            <ac:spMk id="119" creationId="{4189220D-98BD-47D5-9500-225EBBBB48F6}"/>
          </ac:spMkLst>
        </pc:spChg>
        <pc:spChg chg="add mod ord modVis">
          <ac:chgData name="Patricia Hoen" userId="21296853-04bf-4166-bb0f-1c98e579a2d8" providerId="ADAL" clId="{50D5963D-DF52-4083-8AE8-38CD5D1A3AEF}" dt="2020-06-29T15:50:59.967" v="75024"/>
          <ac:spMkLst>
            <pc:docMk/>
            <pc:sldMk cId="1437359570" sldId="2320"/>
            <ac:spMk id="120" creationId="{5FC02D77-A91C-47F2-8D08-2462E37B5A97}"/>
          </ac:spMkLst>
        </pc:spChg>
        <pc:spChg chg="add mod ord">
          <ac:chgData name="Patricia Hoen" userId="21296853-04bf-4166-bb0f-1c98e579a2d8" providerId="ADAL" clId="{50D5963D-DF52-4083-8AE8-38CD5D1A3AEF}" dt="2020-06-29T16:04:03.712" v="94489"/>
          <ac:spMkLst>
            <pc:docMk/>
            <pc:sldMk cId="1437359570" sldId="2320"/>
            <ac:spMk id="121" creationId="{A6215313-A364-4F21-ABDA-A1AB481E3CAF}"/>
          </ac:spMkLst>
        </pc:spChg>
        <pc:spChg chg="add mod ord">
          <ac:chgData name="Patricia Hoen" userId="21296853-04bf-4166-bb0f-1c98e579a2d8" providerId="ADAL" clId="{50D5963D-DF52-4083-8AE8-38CD5D1A3AEF}" dt="2020-06-29T16:04:03.583" v="94401"/>
          <ac:spMkLst>
            <pc:docMk/>
            <pc:sldMk cId="1437359570" sldId="2320"/>
            <ac:spMk id="122" creationId="{11C19C79-F5E6-4F10-BB50-EF2A7DBED4C7}"/>
          </ac:spMkLst>
        </pc:spChg>
        <pc:spChg chg="add mod">
          <ac:chgData name="Patricia Hoen" userId="21296853-04bf-4166-bb0f-1c98e579a2d8" providerId="ADAL" clId="{50D5963D-DF52-4083-8AE8-38CD5D1A3AEF}" dt="2020-06-29T16:04:03.585" v="94403"/>
          <ac:spMkLst>
            <pc:docMk/>
            <pc:sldMk cId="1437359570" sldId="2320"/>
            <ac:spMk id="123" creationId="{1A6595AE-F46B-4EB1-AD5B-D5EC1C7807B1}"/>
          </ac:spMkLst>
        </pc:spChg>
        <pc:spChg chg="add mod ord">
          <ac:chgData name="Patricia Hoen" userId="21296853-04bf-4166-bb0f-1c98e579a2d8" providerId="ADAL" clId="{50D5963D-DF52-4083-8AE8-38CD5D1A3AEF}" dt="2020-06-29T16:04:03.599" v="94413"/>
          <ac:spMkLst>
            <pc:docMk/>
            <pc:sldMk cId="1437359570" sldId="2320"/>
            <ac:spMk id="124" creationId="{6A5E23FB-AE51-4A7C-B270-89B395411324}"/>
          </ac:spMkLst>
        </pc:spChg>
        <pc:spChg chg="add mod ord">
          <ac:chgData name="Patricia Hoen" userId="21296853-04bf-4166-bb0f-1c98e579a2d8" providerId="ADAL" clId="{50D5963D-DF52-4083-8AE8-38CD5D1A3AEF}" dt="2020-06-29T16:04:03.602" v="94417"/>
          <ac:spMkLst>
            <pc:docMk/>
            <pc:sldMk cId="1437359570" sldId="2320"/>
            <ac:spMk id="125" creationId="{BF1EE3A1-154E-42ED-8DCD-5F7B9BCA70A8}"/>
          </ac:spMkLst>
        </pc:spChg>
        <pc:spChg chg="add mod">
          <ac:chgData name="Patricia Hoen" userId="21296853-04bf-4166-bb0f-1c98e579a2d8" providerId="ADAL" clId="{50D5963D-DF52-4083-8AE8-38CD5D1A3AEF}" dt="2020-06-29T16:04:03.605" v="94419"/>
          <ac:spMkLst>
            <pc:docMk/>
            <pc:sldMk cId="1437359570" sldId="2320"/>
            <ac:spMk id="126" creationId="{9AB66B89-01DE-4B2F-8523-66F6914A59B6}"/>
          </ac:spMkLst>
        </pc:spChg>
        <pc:spChg chg="add mod ord">
          <ac:chgData name="Patricia Hoen" userId="21296853-04bf-4166-bb0f-1c98e579a2d8" providerId="ADAL" clId="{50D5963D-DF52-4083-8AE8-38CD5D1A3AEF}" dt="2020-06-29T16:04:50.782" v="94654" actId="14100"/>
          <ac:spMkLst>
            <pc:docMk/>
            <pc:sldMk cId="1437359570" sldId="2320"/>
            <ac:spMk id="127" creationId="{DC7DEF07-4E49-4DA3-832D-5F99077B5539}"/>
          </ac:spMkLst>
        </pc:spChg>
        <pc:spChg chg="add mod ord modVis">
          <ac:chgData name="Patricia Hoen" userId="21296853-04bf-4166-bb0f-1c98e579a2d8" providerId="ADAL" clId="{50D5963D-DF52-4083-8AE8-38CD5D1A3AEF}" dt="2020-06-29T15:51:00.020" v="75088"/>
          <ac:spMkLst>
            <pc:docMk/>
            <pc:sldMk cId="1437359570" sldId="2320"/>
            <ac:spMk id="128" creationId="{548A0C37-A204-4B92-8C50-20E41D2E438E}"/>
          </ac:spMkLst>
        </pc:spChg>
        <pc:spChg chg="add mod ord modVis">
          <ac:chgData name="Patricia Hoen" userId="21296853-04bf-4166-bb0f-1c98e579a2d8" providerId="ADAL" clId="{50D5963D-DF52-4083-8AE8-38CD5D1A3AEF}" dt="2020-06-29T16:00:53.119" v="91012"/>
          <ac:spMkLst>
            <pc:docMk/>
            <pc:sldMk cId="1437359570" sldId="2320"/>
            <ac:spMk id="129" creationId="{EDA1363B-C23C-450D-B216-F8A8F071F31A}"/>
          </ac:spMkLst>
        </pc:spChg>
        <pc:spChg chg="add mod ord modVis">
          <ac:chgData name="Patricia Hoen" userId="21296853-04bf-4166-bb0f-1c98e579a2d8" providerId="ADAL" clId="{50D5963D-DF52-4083-8AE8-38CD5D1A3AEF}" dt="2020-06-29T16:01:11.089" v="92091"/>
          <ac:spMkLst>
            <pc:docMk/>
            <pc:sldMk cId="1437359570" sldId="2320"/>
            <ac:spMk id="130" creationId="{E7F061E0-D876-4B3C-8C7A-1FBD80F8A5DD}"/>
          </ac:spMkLst>
        </pc:spChg>
        <pc:spChg chg="add mod ord">
          <ac:chgData name="Patricia Hoen" userId="21296853-04bf-4166-bb0f-1c98e579a2d8" providerId="ADAL" clId="{50D5963D-DF52-4083-8AE8-38CD5D1A3AEF}" dt="2020-06-29T16:04:03.900" v="94619"/>
          <ac:spMkLst>
            <pc:docMk/>
            <pc:sldMk cId="1437359570" sldId="2320"/>
            <ac:spMk id="131" creationId="{FFF4235E-52E1-4EBE-95E0-47CD1C45178B}"/>
          </ac:spMkLst>
        </pc:spChg>
        <pc:spChg chg="add mod">
          <ac:chgData name="Patricia Hoen" userId="21296853-04bf-4166-bb0f-1c98e579a2d8" providerId="ADAL" clId="{50D5963D-DF52-4083-8AE8-38CD5D1A3AEF}" dt="2020-06-29T16:04:03.620" v="94431"/>
          <ac:spMkLst>
            <pc:docMk/>
            <pc:sldMk cId="1437359570" sldId="2320"/>
            <ac:spMk id="132" creationId="{8A657D41-8757-46FA-A383-9BB8CE3DAE42}"/>
          </ac:spMkLst>
        </pc:spChg>
        <pc:spChg chg="add mod">
          <ac:chgData name="Patricia Hoen" userId="21296853-04bf-4166-bb0f-1c98e579a2d8" providerId="ADAL" clId="{50D5963D-DF52-4083-8AE8-38CD5D1A3AEF}" dt="2020-06-29T16:04:03.622" v="94432"/>
          <ac:spMkLst>
            <pc:docMk/>
            <pc:sldMk cId="1437359570" sldId="2320"/>
            <ac:spMk id="133" creationId="{C0FF2B04-9DA7-4370-959D-A51B3AA48709}"/>
          </ac:spMkLst>
        </pc:spChg>
        <pc:spChg chg="add mod ord">
          <ac:chgData name="Patricia Hoen" userId="21296853-04bf-4166-bb0f-1c98e579a2d8" providerId="ADAL" clId="{50D5963D-DF52-4083-8AE8-38CD5D1A3AEF}" dt="2020-06-29T16:04:33.285" v="94651" actId="207"/>
          <ac:spMkLst>
            <pc:docMk/>
            <pc:sldMk cId="1437359570" sldId="2320"/>
            <ac:spMk id="134" creationId="{EAD6E0CE-F020-4EFC-9349-B2A0E315FA9A}"/>
          </ac:spMkLst>
        </pc:spChg>
        <pc:spChg chg="add mod">
          <ac:chgData name="Patricia Hoen" userId="21296853-04bf-4166-bb0f-1c98e579a2d8" providerId="ADAL" clId="{50D5963D-DF52-4083-8AE8-38CD5D1A3AEF}" dt="2020-06-29T16:04:03.903" v="94622"/>
          <ac:spMkLst>
            <pc:docMk/>
            <pc:sldMk cId="1437359570" sldId="2320"/>
            <ac:spMk id="135" creationId="{871C50C6-0292-4EE6-BAD2-F68B628A8114}"/>
          </ac:spMkLst>
        </pc:spChg>
        <pc:spChg chg="add mod ord modVis">
          <ac:chgData name="Patricia Hoen" userId="21296853-04bf-4166-bb0f-1c98e579a2d8" providerId="ADAL" clId="{50D5963D-DF52-4083-8AE8-38CD5D1A3AEF}" dt="2020-06-29T15:50:59.919" v="74955"/>
          <ac:spMkLst>
            <pc:docMk/>
            <pc:sldMk cId="1437359570" sldId="2320"/>
            <ac:spMk id="136" creationId="{8C77A7BD-3C9F-441B-8472-2FCBF846034D}"/>
          </ac:spMkLst>
        </pc:spChg>
        <pc:spChg chg="add mod ord modVis">
          <ac:chgData name="Patricia Hoen" userId="21296853-04bf-4166-bb0f-1c98e579a2d8" providerId="ADAL" clId="{50D5963D-DF52-4083-8AE8-38CD5D1A3AEF}" dt="2020-06-29T15:51:00.028" v="75096"/>
          <ac:spMkLst>
            <pc:docMk/>
            <pc:sldMk cId="1437359570" sldId="2320"/>
            <ac:spMk id="137" creationId="{E93D7F50-4382-4E54-A39A-DD5E1C9D96CD}"/>
          </ac:spMkLst>
        </pc:spChg>
        <pc:spChg chg="add mod ord modVis">
          <ac:chgData name="Patricia Hoen" userId="21296853-04bf-4166-bb0f-1c98e579a2d8" providerId="ADAL" clId="{50D5963D-DF52-4083-8AE8-38CD5D1A3AEF}" dt="2020-06-29T15:51:00.030" v="75098"/>
          <ac:spMkLst>
            <pc:docMk/>
            <pc:sldMk cId="1437359570" sldId="2320"/>
            <ac:spMk id="138" creationId="{79000195-23FC-4AF0-9696-0723036769E5}"/>
          </ac:spMkLst>
        </pc:spChg>
        <pc:spChg chg="add mod ord modVis">
          <ac:chgData name="Patricia Hoen" userId="21296853-04bf-4166-bb0f-1c98e579a2d8" providerId="ADAL" clId="{50D5963D-DF52-4083-8AE8-38CD5D1A3AEF}" dt="2020-06-29T15:51:00.032" v="75100"/>
          <ac:spMkLst>
            <pc:docMk/>
            <pc:sldMk cId="1437359570" sldId="2320"/>
            <ac:spMk id="139" creationId="{6FEE407B-A9DF-4910-A3EF-7B763E4B9427}"/>
          </ac:spMkLst>
        </pc:spChg>
        <pc:spChg chg="add mod ord modVis">
          <ac:chgData name="Patricia Hoen" userId="21296853-04bf-4166-bb0f-1c98e579a2d8" providerId="ADAL" clId="{50D5963D-DF52-4083-8AE8-38CD5D1A3AEF}" dt="2020-06-29T16:00:53.155" v="91041"/>
          <ac:spMkLst>
            <pc:docMk/>
            <pc:sldMk cId="1437359570" sldId="2320"/>
            <ac:spMk id="140" creationId="{B613F24B-87E8-49A8-A7A6-5124E8EDD638}"/>
          </ac:spMkLst>
        </pc:spChg>
        <pc:spChg chg="add mod ord">
          <ac:chgData name="Patricia Hoen" userId="21296853-04bf-4166-bb0f-1c98e579a2d8" providerId="ADAL" clId="{50D5963D-DF52-4083-8AE8-38CD5D1A3AEF}" dt="2020-06-29T16:04:03.921" v="94634"/>
          <ac:spMkLst>
            <pc:docMk/>
            <pc:sldMk cId="1437359570" sldId="2320"/>
            <ac:spMk id="141" creationId="{87F11E37-3178-459E-A5BC-7E37C2BF0665}"/>
          </ac:spMkLst>
        </pc:spChg>
        <pc:spChg chg="add mod ord modVis">
          <ac:chgData name="Patricia Hoen" userId="21296853-04bf-4166-bb0f-1c98e579a2d8" providerId="ADAL" clId="{50D5963D-DF52-4083-8AE8-38CD5D1A3AEF}" dt="2020-06-29T16:01:11.122" v="92109"/>
          <ac:spMkLst>
            <pc:docMk/>
            <pc:sldMk cId="1437359570" sldId="2320"/>
            <ac:spMk id="142" creationId="{82EE4907-3E75-4FDA-90E7-00FE5480EAE9}"/>
          </ac:spMkLst>
        </pc:spChg>
        <pc:spChg chg="add mod">
          <ac:chgData name="Patricia Hoen" userId="21296853-04bf-4166-bb0f-1c98e579a2d8" providerId="ADAL" clId="{50D5963D-DF52-4083-8AE8-38CD5D1A3AEF}" dt="2020-06-29T16:04:03.637" v="94443"/>
          <ac:spMkLst>
            <pc:docMk/>
            <pc:sldMk cId="1437359570" sldId="2320"/>
            <ac:spMk id="143" creationId="{4823221F-8447-4E31-98E7-E3FC26B3C5B2}"/>
          </ac:spMkLst>
        </pc:spChg>
        <pc:spChg chg="add mod">
          <ac:chgData name="Patricia Hoen" userId="21296853-04bf-4166-bb0f-1c98e579a2d8" providerId="ADAL" clId="{50D5963D-DF52-4083-8AE8-38CD5D1A3AEF}" dt="2020-06-29T16:05:07.770" v="94656" actId="207"/>
          <ac:spMkLst>
            <pc:docMk/>
            <pc:sldMk cId="1437359570" sldId="2320"/>
            <ac:spMk id="144" creationId="{E1C31387-ED54-4986-894E-13B93DA295F1}"/>
          </ac:spMkLst>
        </pc:spChg>
        <pc:spChg chg="add mod ord">
          <ac:chgData name="Patricia Hoen" userId="21296853-04bf-4166-bb0f-1c98e579a2d8" providerId="ADAL" clId="{50D5963D-DF52-4083-8AE8-38CD5D1A3AEF}" dt="2020-06-29T16:05:25.380" v="94660" actId="403"/>
          <ac:spMkLst>
            <pc:docMk/>
            <pc:sldMk cId="1437359570" sldId="2320"/>
            <ac:spMk id="145" creationId="{3E52FADB-2A9A-4A2E-BD7F-0F83ED351E44}"/>
          </ac:spMkLst>
        </pc:spChg>
        <pc:spChg chg="add mod">
          <ac:chgData name="Patricia Hoen" userId="21296853-04bf-4166-bb0f-1c98e579a2d8" providerId="ADAL" clId="{50D5963D-DF52-4083-8AE8-38CD5D1A3AEF}" dt="2020-06-29T16:04:03.923" v="94636"/>
          <ac:spMkLst>
            <pc:docMk/>
            <pc:sldMk cId="1437359570" sldId="2320"/>
            <ac:spMk id="146" creationId="{FB901877-D28C-4614-8DC8-68E021AAC408}"/>
          </ac:spMkLst>
        </pc:spChg>
        <pc:spChg chg="add mod ord modVis">
          <ac:chgData name="Patricia Hoen" userId="21296853-04bf-4166-bb0f-1c98e579a2d8" providerId="ADAL" clId="{50D5963D-DF52-4083-8AE8-38CD5D1A3AEF}" dt="2020-06-29T15:50:59.920" v="74957"/>
          <ac:spMkLst>
            <pc:docMk/>
            <pc:sldMk cId="1437359570" sldId="2320"/>
            <ac:spMk id="147" creationId="{E71602C8-01DE-4173-A3DF-8A852FAC2683}"/>
          </ac:spMkLst>
        </pc:spChg>
        <pc:spChg chg="add mod ord modVis">
          <ac:chgData name="Patricia Hoen" userId="21296853-04bf-4166-bb0f-1c98e579a2d8" providerId="ADAL" clId="{50D5963D-DF52-4083-8AE8-38CD5D1A3AEF}" dt="2020-06-29T15:51:00.039" v="75108"/>
          <ac:spMkLst>
            <pc:docMk/>
            <pc:sldMk cId="1437359570" sldId="2320"/>
            <ac:spMk id="148" creationId="{182F4ECE-C019-4BD8-AB20-6A3FAC5C45B7}"/>
          </ac:spMkLst>
        </pc:spChg>
        <pc:spChg chg="add mod ord modVis">
          <ac:chgData name="Patricia Hoen" userId="21296853-04bf-4166-bb0f-1c98e579a2d8" providerId="ADAL" clId="{50D5963D-DF52-4083-8AE8-38CD5D1A3AEF}" dt="2020-06-29T15:51:00.040" v="75110"/>
          <ac:spMkLst>
            <pc:docMk/>
            <pc:sldMk cId="1437359570" sldId="2320"/>
            <ac:spMk id="149" creationId="{AFE41040-CA3F-479C-ADD6-E50E5F6061A7}"/>
          </ac:spMkLst>
        </pc:spChg>
        <pc:spChg chg="add mod ord modVis">
          <ac:chgData name="Patricia Hoen" userId="21296853-04bf-4166-bb0f-1c98e579a2d8" providerId="ADAL" clId="{50D5963D-DF52-4083-8AE8-38CD5D1A3AEF}" dt="2020-06-29T15:51:00.042" v="75112"/>
          <ac:spMkLst>
            <pc:docMk/>
            <pc:sldMk cId="1437359570" sldId="2320"/>
            <ac:spMk id="150" creationId="{D6828279-31EB-4596-8F4D-E2C7F476A767}"/>
          </ac:spMkLst>
        </pc:spChg>
        <pc:spChg chg="add mod ord modVis">
          <ac:chgData name="Patricia Hoen" userId="21296853-04bf-4166-bb0f-1c98e579a2d8" providerId="ADAL" clId="{50D5963D-DF52-4083-8AE8-38CD5D1A3AEF}" dt="2020-06-29T16:00:53.187" v="91068"/>
          <ac:spMkLst>
            <pc:docMk/>
            <pc:sldMk cId="1437359570" sldId="2320"/>
            <ac:spMk id="151" creationId="{82B49604-F83D-41F0-AF21-A0C72C226675}"/>
          </ac:spMkLst>
        </pc:spChg>
        <pc:spChg chg="add mod ord">
          <ac:chgData name="Patricia Hoen" userId="21296853-04bf-4166-bb0f-1c98e579a2d8" providerId="ADAL" clId="{50D5963D-DF52-4083-8AE8-38CD5D1A3AEF}" dt="2020-06-29T16:05:42.635" v="94662" actId="20577"/>
          <ac:spMkLst>
            <pc:docMk/>
            <pc:sldMk cId="1437359570" sldId="2320"/>
            <ac:spMk id="152" creationId="{CB99F4B9-7BD9-40F4-967B-5761590645CA}"/>
          </ac:spMkLst>
        </pc:spChg>
        <pc:spChg chg="add mod ord modVis">
          <ac:chgData name="Patricia Hoen" userId="21296853-04bf-4166-bb0f-1c98e579a2d8" providerId="ADAL" clId="{50D5963D-DF52-4083-8AE8-38CD5D1A3AEF}" dt="2020-06-29T16:01:11.144" v="92125"/>
          <ac:spMkLst>
            <pc:docMk/>
            <pc:sldMk cId="1437359570" sldId="2320"/>
            <ac:spMk id="153" creationId="{8B878ACA-F89C-485B-AB91-02AF87915160}"/>
          </ac:spMkLst>
        </pc:spChg>
        <pc:cxnChg chg="add del mod ord">
          <ac:chgData name="Patricia Hoen" userId="21296853-04bf-4166-bb0f-1c98e579a2d8" providerId="ADAL" clId="{50D5963D-DF52-4083-8AE8-38CD5D1A3AEF}" dt="2020-06-29T16:03:01.939" v="93699"/>
          <ac:cxnSpMkLst>
            <pc:docMk/>
            <pc:sldMk cId="1437359570" sldId="2320"/>
            <ac:cxnSpMk id="48" creationId="{4AEDE208-3397-4537-A6F8-AAB145B95A59}"/>
          </ac:cxnSpMkLst>
        </pc:cxnChg>
        <pc:cxnChg chg="add del mod ord">
          <ac:chgData name="Patricia Hoen" userId="21296853-04bf-4166-bb0f-1c98e579a2d8" providerId="ADAL" clId="{50D5963D-DF52-4083-8AE8-38CD5D1A3AEF}" dt="2020-06-29T16:03:01.936" v="93695"/>
          <ac:cxnSpMkLst>
            <pc:docMk/>
            <pc:sldMk cId="1437359570" sldId="2320"/>
            <ac:cxnSpMk id="50" creationId="{185AE257-39A1-4BFA-AC21-FB089A2EA3D3}"/>
          </ac:cxnSpMkLst>
        </pc:cxnChg>
        <pc:cxnChg chg="add del mod ord">
          <ac:chgData name="Patricia Hoen" userId="21296853-04bf-4166-bb0f-1c98e579a2d8" providerId="ADAL" clId="{50D5963D-DF52-4083-8AE8-38CD5D1A3AEF}" dt="2020-06-29T16:03:01.941" v="93701"/>
          <ac:cxnSpMkLst>
            <pc:docMk/>
            <pc:sldMk cId="1437359570" sldId="2320"/>
            <ac:cxnSpMk id="54" creationId="{42E2BCA7-6201-4746-B365-1831C8F5937C}"/>
          </ac:cxnSpMkLst>
        </pc:cxnChg>
        <pc:cxnChg chg="add del mod ord">
          <ac:chgData name="Patricia Hoen" userId="21296853-04bf-4166-bb0f-1c98e579a2d8" providerId="ADAL" clId="{50D5963D-DF52-4083-8AE8-38CD5D1A3AEF}" dt="2020-06-29T16:03:01.938" v="93697"/>
          <ac:cxnSpMkLst>
            <pc:docMk/>
            <pc:sldMk cId="1437359570" sldId="2320"/>
            <ac:cxnSpMk id="56" creationId="{10E15D2D-B14B-43A1-B40B-929F8D3DED9D}"/>
          </ac:cxnSpMkLst>
        </pc:cxnChg>
        <pc:cxnChg chg="add del mod ord">
          <ac:chgData name="Patricia Hoen" userId="21296853-04bf-4166-bb0f-1c98e579a2d8" providerId="ADAL" clId="{50D5963D-DF52-4083-8AE8-38CD5D1A3AEF}" dt="2020-06-15T19:50:57.114" v="26427"/>
          <ac:cxnSpMkLst>
            <pc:docMk/>
            <pc:sldMk cId="1437359570" sldId="2320"/>
            <ac:cxnSpMk id="62" creationId="{AB71A6F2-6871-4019-9676-E4288986C632}"/>
          </ac:cxnSpMkLst>
        </pc:cxnChg>
        <pc:cxnChg chg="add del mod ord">
          <ac:chgData name="Patricia Hoen" userId="21296853-04bf-4166-bb0f-1c98e579a2d8" providerId="ADAL" clId="{50D5963D-DF52-4083-8AE8-38CD5D1A3AEF}" dt="2020-06-15T19:50:57.116" v="26429"/>
          <ac:cxnSpMkLst>
            <pc:docMk/>
            <pc:sldMk cId="1437359570" sldId="2320"/>
            <ac:cxnSpMk id="63" creationId="{E10A84FD-CED5-4A89-BC76-495387F34811}"/>
          </ac:cxnSpMkLst>
        </pc:cxnChg>
        <pc:cxnChg chg="add del mod ord">
          <ac:chgData name="Patricia Hoen" userId="21296853-04bf-4166-bb0f-1c98e579a2d8" providerId="ADAL" clId="{50D5963D-DF52-4083-8AE8-38CD5D1A3AEF}" dt="2020-06-15T19:50:57.118" v="26431"/>
          <ac:cxnSpMkLst>
            <pc:docMk/>
            <pc:sldMk cId="1437359570" sldId="2320"/>
            <ac:cxnSpMk id="64" creationId="{9FC4B09F-39E5-4F87-AF79-E11D081C2759}"/>
          </ac:cxnSpMkLst>
        </pc:cxnChg>
        <pc:cxnChg chg="add del mod ord">
          <ac:chgData name="Patricia Hoen" userId="21296853-04bf-4166-bb0f-1c98e579a2d8" providerId="ADAL" clId="{50D5963D-DF52-4083-8AE8-38CD5D1A3AEF}" dt="2020-06-15T19:50:57.120" v="26433"/>
          <ac:cxnSpMkLst>
            <pc:docMk/>
            <pc:sldMk cId="1437359570" sldId="2320"/>
            <ac:cxnSpMk id="65" creationId="{964EE96A-8C27-4A76-ABC6-F85EF6754D69}"/>
          </ac:cxnSpMkLst>
        </pc:cxnChg>
        <pc:cxnChg chg="add del mod ord">
          <ac:chgData name="Patricia Hoen" userId="21296853-04bf-4166-bb0f-1c98e579a2d8" providerId="ADAL" clId="{50D5963D-DF52-4083-8AE8-38CD5D1A3AEF}" dt="2020-06-15T19:50:57.122" v="26435"/>
          <ac:cxnSpMkLst>
            <pc:docMk/>
            <pc:sldMk cId="1437359570" sldId="2320"/>
            <ac:cxnSpMk id="66" creationId="{4C5F8860-2E8F-4751-9F27-3521C2205EB6}"/>
          </ac:cxnSpMkLst>
        </pc:cxnChg>
        <pc:cxnChg chg="add del mod ord">
          <ac:chgData name="Patricia Hoen" userId="21296853-04bf-4166-bb0f-1c98e579a2d8" providerId="ADAL" clId="{50D5963D-DF52-4083-8AE8-38CD5D1A3AEF}" dt="2020-06-15T19:50:57.151" v="26437"/>
          <ac:cxnSpMkLst>
            <pc:docMk/>
            <pc:sldMk cId="1437359570" sldId="2320"/>
            <ac:cxnSpMk id="67" creationId="{B5BDB772-4275-498C-877E-622D93757A11}"/>
          </ac:cxnSpMkLst>
        </pc:cxnChg>
        <pc:cxnChg chg="add del mod ord">
          <ac:chgData name="Patricia Hoen" userId="21296853-04bf-4166-bb0f-1c98e579a2d8" providerId="ADAL" clId="{50D5963D-DF52-4083-8AE8-38CD5D1A3AEF}" dt="2020-06-15T19:50:57.167" v="26439"/>
          <ac:cxnSpMkLst>
            <pc:docMk/>
            <pc:sldMk cId="1437359570" sldId="2320"/>
            <ac:cxnSpMk id="68" creationId="{9CDC2561-1A62-4C32-A8B8-B98A88D4D892}"/>
          </ac:cxnSpMkLst>
        </pc:cxnChg>
        <pc:cxnChg chg="add del mod ord">
          <ac:chgData name="Patricia Hoen" userId="21296853-04bf-4166-bb0f-1c98e579a2d8" providerId="ADAL" clId="{50D5963D-DF52-4083-8AE8-38CD5D1A3AEF}" dt="2020-06-15T19:50:57.178" v="26441"/>
          <ac:cxnSpMkLst>
            <pc:docMk/>
            <pc:sldMk cId="1437359570" sldId="2320"/>
            <ac:cxnSpMk id="69" creationId="{AEF8EC8C-3E94-4BC6-8361-1E2C66B90AF0}"/>
          </ac:cxnSpMkLst>
        </pc:cxnChg>
        <pc:cxnChg chg="add del mod ord">
          <ac:chgData name="Patricia Hoen" userId="21296853-04bf-4166-bb0f-1c98e579a2d8" providerId="ADAL" clId="{50D5963D-DF52-4083-8AE8-38CD5D1A3AEF}" dt="2020-06-15T19:50:57.180" v="26443"/>
          <ac:cxnSpMkLst>
            <pc:docMk/>
            <pc:sldMk cId="1437359570" sldId="2320"/>
            <ac:cxnSpMk id="70" creationId="{889EFB27-60FA-48D6-8739-A0085E1B83C3}"/>
          </ac:cxnSpMkLst>
        </pc:cxnChg>
        <pc:cxnChg chg="add mod ord">
          <ac:chgData name="Patricia Hoen" userId="21296853-04bf-4166-bb0f-1c98e579a2d8" providerId="ADAL" clId="{50D5963D-DF52-4083-8AE8-38CD5D1A3AEF}" dt="2020-06-29T16:03:01.630" v="93466"/>
          <ac:cxnSpMkLst>
            <pc:docMk/>
            <pc:sldMk cId="1437359570" sldId="2320"/>
            <ac:cxnSpMk id="80" creationId="{1319E086-61B3-4552-9654-8FBB7E891370}"/>
          </ac:cxnSpMkLst>
        </pc:cxnChg>
        <pc:cxnChg chg="add mod ord">
          <ac:chgData name="Patricia Hoen" userId="21296853-04bf-4166-bb0f-1c98e579a2d8" providerId="ADAL" clId="{50D5963D-DF52-4083-8AE8-38CD5D1A3AEF}" dt="2020-06-29T16:03:01.633" v="93468"/>
          <ac:cxnSpMkLst>
            <pc:docMk/>
            <pc:sldMk cId="1437359570" sldId="2320"/>
            <ac:cxnSpMk id="81" creationId="{CAEDC835-2E97-4C4C-9998-4D4165FCAA80}"/>
          </ac:cxnSpMkLst>
        </pc:cxnChg>
        <pc:cxnChg chg="add mod ord">
          <ac:chgData name="Patricia Hoen" userId="21296853-04bf-4166-bb0f-1c98e579a2d8" providerId="ADAL" clId="{50D5963D-DF52-4083-8AE8-38CD5D1A3AEF}" dt="2020-06-29T16:03:01.635" v="93470"/>
          <ac:cxnSpMkLst>
            <pc:docMk/>
            <pc:sldMk cId="1437359570" sldId="2320"/>
            <ac:cxnSpMk id="82" creationId="{842B914F-243E-48D2-B49D-4EA6CDBBBC44}"/>
          </ac:cxnSpMkLst>
        </pc:cxnChg>
        <pc:cxnChg chg="add mod ord">
          <ac:chgData name="Patricia Hoen" userId="21296853-04bf-4166-bb0f-1c98e579a2d8" providerId="ADAL" clId="{50D5963D-DF52-4083-8AE8-38CD5D1A3AEF}" dt="2020-06-29T16:03:01.637" v="93472"/>
          <ac:cxnSpMkLst>
            <pc:docMk/>
            <pc:sldMk cId="1437359570" sldId="2320"/>
            <ac:cxnSpMk id="83" creationId="{F353BF33-B0D2-4E80-B5EF-D2C59E4739BC}"/>
          </ac:cxnSpMkLst>
        </pc:cxnChg>
        <pc:cxnChg chg="add mod ord">
          <ac:chgData name="Patricia Hoen" userId="21296853-04bf-4166-bb0f-1c98e579a2d8" providerId="ADAL" clId="{50D5963D-DF52-4083-8AE8-38CD5D1A3AEF}" dt="2020-06-29T16:03:01.639" v="93474"/>
          <ac:cxnSpMkLst>
            <pc:docMk/>
            <pc:sldMk cId="1437359570" sldId="2320"/>
            <ac:cxnSpMk id="84" creationId="{DBD86F0E-6CDE-4C64-9BA9-B545D91772B3}"/>
          </ac:cxnSpMkLst>
        </pc:cxnChg>
        <pc:cxnChg chg="add mod ord">
          <ac:chgData name="Patricia Hoen" userId="21296853-04bf-4166-bb0f-1c98e579a2d8" providerId="ADAL" clId="{50D5963D-DF52-4083-8AE8-38CD5D1A3AEF}" dt="2020-06-29T16:03:01.642" v="93476"/>
          <ac:cxnSpMkLst>
            <pc:docMk/>
            <pc:sldMk cId="1437359570" sldId="2320"/>
            <ac:cxnSpMk id="85" creationId="{D015521C-9DF7-48B1-8D1B-5DFE4C291F19}"/>
          </ac:cxnSpMkLst>
        </pc:cxnChg>
        <pc:cxnChg chg="add mod ord">
          <ac:chgData name="Patricia Hoen" userId="21296853-04bf-4166-bb0f-1c98e579a2d8" providerId="ADAL" clId="{50D5963D-DF52-4083-8AE8-38CD5D1A3AEF}" dt="2020-06-29T16:03:01.644" v="93478"/>
          <ac:cxnSpMkLst>
            <pc:docMk/>
            <pc:sldMk cId="1437359570" sldId="2320"/>
            <ac:cxnSpMk id="86" creationId="{15A5606E-98AB-494F-AFDB-77FFEF45FD2D}"/>
          </ac:cxnSpMkLst>
        </pc:cxnChg>
        <pc:cxnChg chg="add mod ord">
          <ac:chgData name="Patricia Hoen" userId="21296853-04bf-4166-bb0f-1c98e579a2d8" providerId="ADAL" clId="{50D5963D-DF52-4083-8AE8-38CD5D1A3AEF}" dt="2020-06-29T16:03:01.646" v="93480"/>
          <ac:cxnSpMkLst>
            <pc:docMk/>
            <pc:sldMk cId="1437359570" sldId="2320"/>
            <ac:cxnSpMk id="87" creationId="{84440A73-6D71-406A-B0AC-747D103A6825}"/>
          </ac:cxnSpMkLst>
        </pc:cxnChg>
        <pc:cxnChg chg="add mod ord">
          <ac:chgData name="Patricia Hoen" userId="21296853-04bf-4166-bb0f-1c98e579a2d8" providerId="ADAL" clId="{50D5963D-DF52-4083-8AE8-38CD5D1A3AEF}" dt="2020-06-29T16:03:01.649" v="93482"/>
          <ac:cxnSpMkLst>
            <pc:docMk/>
            <pc:sldMk cId="1437359570" sldId="2320"/>
            <ac:cxnSpMk id="88" creationId="{5536407F-0041-43BC-8490-BBE763E59C2B}"/>
          </ac:cxnSpMkLst>
        </pc:cxnChg>
        <pc:cxnChg chg="add mod ord">
          <ac:chgData name="Patricia Hoen" userId="21296853-04bf-4166-bb0f-1c98e579a2d8" providerId="ADAL" clId="{50D5963D-DF52-4083-8AE8-38CD5D1A3AEF}" dt="2020-06-29T16:03:01.301" v="93221"/>
          <ac:cxnSpMkLst>
            <pc:docMk/>
            <pc:sldMk cId="1437359570" sldId="2320"/>
            <ac:cxnSpMk id="91" creationId="{98B9350A-394E-4BC9-9E65-5A16DC2E67BB}"/>
          </ac:cxnSpMkLst>
        </pc:cxnChg>
        <pc:cxnChg chg="add mod ord">
          <ac:chgData name="Patricia Hoen" userId="21296853-04bf-4166-bb0f-1c98e579a2d8" providerId="ADAL" clId="{50D5963D-DF52-4083-8AE8-38CD5D1A3AEF}" dt="2020-06-29T16:03:01.321" v="93240"/>
          <ac:cxnSpMkLst>
            <pc:docMk/>
            <pc:sldMk cId="1437359570" sldId="2320"/>
            <ac:cxnSpMk id="92" creationId="{67CB5C89-0593-498B-839A-C62449DC261E}"/>
          </ac:cxnSpMkLst>
        </pc:cxnChg>
        <pc:cxnChg chg="add mod ord">
          <ac:chgData name="Patricia Hoen" userId="21296853-04bf-4166-bb0f-1c98e579a2d8" providerId="ADAL" clId="{50D5963D-DF52-4083-8AE8-38CD5D1A3AEF}" dt="2020-06-29T16:03:01.341" v="93257"/>
          <ac:cxnSpMkLst>
            <pc:docMk/>
            <pc:sldMk cId="1437359570" sldId="2320"/>
            <ac:cxnSpMk id="93" creationId="{F7DA7872-50F2-4950-B30B-FACBC5763AC9}"/>
          </ac:cxnSpMkLst>
        </pc:cxnChg>
        <pc:cxnChg chg="add mod ord">
          <ac:chgData name="Patricia Hoen" userId="21296853-04bf-4166-bb0f-1c98e579a2d8" providerId="ADAL" clId="{50D5963D-DF52-4083-8AE8-38CD5D1A3AEF}" dt="2020-06-29T16:03:01.368" v="93277"/>
          <ac:cxnSpMkLst>
            <pc:docMk/>
            <pc:sldMk cId="1437359570" sldId="2320"/>
            <ac:cxnSpMk id="94" creationId="{C7DEE7DD-F58A-4DC3-BF8E-984B6AEC1DDF}"/>
          </ac:cxnSpMkLst>
        </pc:cxnChg>
        <pc:cxnChg chg="add mod ord">
          <ac:chgData name="Patricia Hoen" userId="21296853-04bf-4166-bb0f-1c98e579a2d8" providerId="ADAL" clId="{50D5963D-DF52-4083-8AE8-38CD5D1A3AEF}" dt="2020-06-29T16:03:01.393" v="93296"/>
          <ac:cxnSpMkLst>
            <pc:docMk/>
            <pc:sldMk cId="1437359570" sldId="2320"/>
            <ac:cxnSpMk id="95" creationId="{2883418E-1B3B-4766-84EC-0608819BE292}"/>
          </ac:cxnSpMkLst>
        </pc:cxnChg>
        <pc:cxnChg chg="add mod ord">
          <ac:chgData name="Patricia Hoen" userId="21296853-04bf-4166-bb0f-1c98e579a2d8" providerId="ADAL" clId="{50D5963D-DF52-4083-8AE8-38CD5D1A3AEF}" dt="2020-06-29T16:03:01.420" v="93316"/>
          <ac:cxnSpMkLst>
            <pc:docMk/>
            <pc:sldMk cId="1437359570" sldId="2320"/>
            <ac:cxnSpMk id="96" creationId="{0212BD56-AADC-431B-B3F3-D835A99DD7C0}"/>
          </ac:cxnSpMkLst>
        </pc:cxnChg>
        <pc:cxnChg chg="add mod ord">
          <ac:chgData name="Patricia Hoen" userId="21296853-04bf-4166-bb0f-1c98e579a2d8" providerId="ADAL" clId="{50D5963D-DF52-4083-8AE8-38CD5D1A3AEF}" dt="2020-06-29T16:03:01.446" v="93336"/>
          <ac:cxnSpMkLst>
            <pc:docMk/>
            <pc:sldMk cId="1437359570" sldId="2320"/>
            <ac:cxnSpMk id="97" creationId="{BE0F9ED4-3083-450D-B086-4A011B25EE80}"/>
          </ac:cxnSpMkLst>
        </pc:cxnChg>
        <pc:cxnChg chg="add mod ord">
          <ac:chgData name="Patricia Hoen" userId="21296853-04bf-4166-bb0f-1c98e579a2d8" providerId="ADAL" clId="{50D5963D-DF52-4083-8AE8-38CD5D1A3AEF}" dt="2020-06-29T16:03:01.471" v="93355"/>
          <ac:cxnSpMkLst>
            <pc:docMk/>
            <pc:sldMk cId="1437359570" sldId="2320"/>
            <ac:cxnSpMk id="98" creationId="{04FC4360-688E-418D-BA5B-DAD46A6AA1C2}"/>
          </ac:cxnSpMkLst>
        </pc:cxnChg>
        <pc:cxnChg chg="add mod ord">
          <ac:chgData name="Patricia Hoen" userId="21296853-04bf-4166-bb0f-1c98e579a2d8" providerId="ADAL" clId="{50D5963D-DF52-4083-8AE8-38CD5D1A3AEF}" dt="2020-06-29T16:03:01.499" v="93374"/>
          <ac:cxnSpMkLst>
            <pc:docMk/>
            <pc:sldMk cId="1437359570" sldId="2320"/>
            <ac:cxnSpMk id="99" creationId="{16A9925D-EC04-4EF2-96EB-070E8EB24E4C}"/>
          </ac:cxnSpMkLst>
        </pc:cxnChg>
      </pc:sldChg>
      <pc:sldChg chg="del">
        <pc:chgData name="Patricia Hoen" userId="21296853-04bf-4166-bb0f-1c98e579a2d8" providerId="ADAL" clId="{50D5963D-DF52-4083-8AE8-38CD5D1A3AEF}" dt="2020-07-02T16:27:29.066" v="107407" actId="2696"/>
        <pc:sldMkLst>
          <pc:docMk/>
          <pc:sldMk cId="2490286163" sldId="2321"/>
        </pc:sldMkLst>
      </pc:sldChg>
      <pc:sldChg chg="addSp delSp add del">
        <pc:chgData name="Patricia Hoen" userId="21296853-04bf-4166-bb0f-1c98e579a2d8" providerId="ADAL" clId="{50D5963D-DF52-4083-8AE8-38CD5D1A3AEF}" dt="2020-07-02T16:33:52.651" v="107422" actId="2696"/>
        <pc:sldMkLst>
          <pc:docMk/>
          <pc:sldMk cId="3657416273" sldId="2321"/>
        </pc:sldMkLst>
        <pc:spChg chg="add del">
          <ac:chgData name="Patricia Hoen" userId="21296853-04bf-4166-bb0f-1c98e579a2d8" providerId="ADAL" clId="{50D5963D-DF52-4083-8AE8-38CD5D1A3AEF}" dt="2020-07-02T16:33:11.168" v="107418"/>
          <ac:spMkLst>
            <pc:docMk/>
            <pc:sldMk cId="3657416273" sldId="2321"/>
            <ac:spMk id="2" creationId="{239F649E-3D55-4749-A3B7-9EB3F5E400F2}"/>
          </ac:spMkLst>
        </pc:spChg>
        <pc:spChg chg="add del">
          <ac:chgData name="Patricia Hoen" userId="21296853-04bf-4166-bb0f-1c98e579a2d8" providerId="ADAL" clId="{50D5963D-DF52-4083-8AE8-38CD5D1A3AEF}" dt="2020-07-02T16:33:17.585" v="107420"/>
          <ac:spMkLst>
            <pc:docMk/>
            <pc:sldMk cId="3657416273" sldId="2321"/>
            <ac:spMk id="3" creationId="{71943B15-5ED5-4E9D-BAC2-8927B033B9B7}"/>
          </ac:spMkLst>
        </pc:spChg>
      </pc:sldChg>
      <pc:sldChg chg="addSp delSp modSp add del">
        <pc:chgData name="Patricia Hoen" userId="21296853-04bf-4166-bb0f-1c98e579a2d8" providerId="ADAL" clId="{50D5963D-DF52-4083-8AE8-38CD5D1A3AEF}" dt="2020-07-06T17:55:18.221" v="107438" actId="2696"/>
        <pc:sldMkLst>
          <pc:docMk/>
          <pc:sldMk cId="2236609075" sldId="2322"/>
        </pc:sldMkLst>
        <pc:graphicFrameChg chg="add mod modGraphic">
          <ac:chgData name="Patricia Hoen" userId="21296853-04bf-4166-bb0f-1c98e579a2d8" providerId="ADAL" clId="{50D5963D-DF52-4083-8AE8-38CD5D1A3AEF}" dt="2020-07-02T16:36:21.125" v="107431"/>
          <ac:graphicFrameMkLst>
            <pc:docMk/>
            <pc:sldMk cId="2236609075" sldId="2322"/>
            <ac:graphicFrameMk id="7" creationId="{C39EF014-0352-4B0C-AD2A-DE474633DBC2}"/>
          </ac:graphicFrameMkLst>
        </pc:graphicFrameChg>
        <pc:graphicFrameChg chg="add del mod">
          <ac:chgData name="Patricia Hoen" userId="21296853-04bf-4166-bb0f-1c98e579a2d8" providerId="ADAL" clId="{50D5963D-DF52-4083-8AE8-38CD5D1A3AEF}" dt="2020-07-02T16:35:45.217" v="107427" actId="478"/>
          <ac:graphicFrameMkLst>
            <pc:docMk/>
            <pc:sldMk cId="2236609075" sldId="2322"/>
            <ac:graphicFrameMk id="8" creationId="{EA8F5AA0-1143-417C-B9F5-C739B8934C85}"/>
          </ac:graphicFrameMkLst>
        </pc:graphicFrameChg>
      </pc:sldChg>
      <pc:sldChg chg="del">
        <pc:chgData name="Patricia Hoen" userId="21296853-04bf-4166-bb0f-1c98e579a2d8" providerId="ADAL" clId="{50D5963D-DF52-4083-8AE8-38CD5D1A3AEF}" dt="2020-07-02T16:28:26.326" v="107410" actId="2696"/>
        <pc:sldMkLst>
          <pc:docMk/>
          <pc:sldMk cId="3633090756" sldId="2322"/>
        </pc:sldMkLst>
      </pc:sldChg>
      <pc:sldChg chg="addSp modSp add del">
        <pc:chgData name="Patricia Hoen" userId="21296853-04bf-4166-bb0f-1c98e579a2d8" providerId="ADAL" clId="{50D5963D-DF52-4083-8AE8-38CD5D1A3AEF}" dt="2020-07-06T22:46:12.221" v="107951" actId="2696"/>
        <pc:sldMkLst>
          <pc:docMk/>
          <pc:sldMk cId="4219872002" sldId="2323"/>
        </pc:sldMkLst>
        <pc:spChg chg="add mod">
          <ac:chgData name="Patricia Hoen" userId="21296853-04bf-4166-bb0f-1c98e579a2d8" providerId="ADAL" clId="{50D5963D-DF52-4083-8AE8-38CD5D1A3AEF}" dt="2020-07-06T21:57:15.720" v="107950" actId="403"/>
          <ac:spMkLst>
            <pc:docMk/>
            <pc:sldMk cId="4219872002" sldId="2323"/>
            <ac:spMk id="2" creationId="{B956A628-9567-420A-8888-EBF12ADAAE14}"/>
          </ac:spMkLst>
        </pc:spChg>
      </pc:sldChg>
      <pc:sldChg chg="addSp modSp">
        <pc:chgData name="Patricia Hoen" userId="21296853-04bf-4166-bb0f-1c98e579a2d8" providerId="ADAL" clId="{50D5963D-DF52-4083-8AE8-38CD5D1A3AEF}" dt="2020-07-07T03:17:41.650" v="111586" actId="1076"/>
        <pc:sldMkLst>
          <pc:docMk/>
          <pc:sldMk cId="2568856448" sldId="2326"/>
        </pc:sldMkLst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3" creationId="{F0C8ADAE-6CD9-4FE1-9F85-6447FB01C323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4" creationId="{A738D889-86ED-482B-861F-877DE76EA084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6" creationId="{053637CB-1AA2-48BF-8FC4-13531BE25137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" creationId="{019FBECB-0DE4-4E05-8CAB-F81C62E4CB1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8" creationId="{710E7020-1730-42D6-8442-BD5C9F51014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9" creationId="{17254304-CD84-45BD-9CD3-DBE44D8BF0B5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0" creationId="{C9F75290-C5AE-4F8D-AD47-CAC9B08BD9F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1" creationId="{229A7979-0C99-4737-A49B-556086D14FAB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4" creationId="{CA6E7E6C-3BDA-4B39-B5FD-079BA54E2517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29" creationId="{3677D957-42EB-49A2-B0EB-25B0B61891CC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31" creationId="{2543FF39-4834-46AD-AEBF-9AB14BD6D5F1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34" creationId="{0A733D83-CCC0-4CC6-8478-815ED4587DD2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41" creationId="{820D3055-AEC2-4F36-834A-D4045E1EA0DA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47" creationId="{135EF6B6-9066-4683-9DA4-C5B6BA5935EA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51" creationId="{0EFCA9CE-8B1C-43C9-BDE9-D140986FCCF1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52" creationId="{6EAFB3E6-CE08-4272-A32A-A4CE9349568A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53" creationId="{33FBB18E-8E11-428F-8FD9-9EE592F610E5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57" creationId="{7982FB22-FFFA-402F-8CF3-D47B8F418D95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64" creationId="{EAC933D7-146A-480D-ABA6-838E4CF77392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65" creationId="{3AA8B1EB-0570-4521-84E8-9239F01E5981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1" creationId="{29FC4467-D2A2-4863-9D2C-BD8E6E6DED70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2" creationId="{8908D748-B92F-454D-B984-E1FBD5B92284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3" creationId="{42DE8A76-A774-44D5-8A40-1189E71F507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4" creationId="{787CAC92-AA56-421E-A4E5-E6C2745D1147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5" creationId="{90A75B1C-B25D-4AEB-9AD5-D191DE657A6E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6" creationId="{4D134E96-32A7-4608-A9B4-8CE64C007FE5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7" creationId="{FDDB99B6-771F-4DD6-9AC7-AF6356FFB65D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8" creationId="{98F4F1C5-CB0E-4FBE-9CB1-5CCB384A4B27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79" creationId="{D2ED02E1-41CC-4BDE-9F11-0AAA55415994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89" creationId="{85ED3C9F-56AE-40F7-B929-1A71F7DFB9D6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03" creationId="{838AAB7C-EF3C-44E9-BC5B-55F49A154E9D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04" creationId="{3CA5E38A-1CF2-4CB5-9DA8-83A92609830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09" creationId="{8940FFDE-602B-4B54-B043-8FEA46A6ACC0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12" creationId="{C1F7420F-CFA3-4193-BD73-C529C047A12F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14" creationId="{5124FE9B-22AD-41A4-9375-962E2E336813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1" creationId="{A6215313-A364-4F21-ABDA-A1AB481E3CAF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2" creationId="{11C19C79-F5E6-4F10-BB50-EF2A7DBED4C7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3" creationId="{1A6595AE-F46B-4EB1-AD5B-D5EC1C7807B1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4" creationId="{6A5E23FB-AE51-4A7C-B270-89B395411324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5" creationId="{BF1EE3A1-154E-42ED-8DCD-5F7B9BCA70A8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6" creationId="{9AB66B89-01DE-4B2F-8523-66F6914A59B6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27" creationId="{DC7DEF07-4E49-4DA3-832D-5F99077B553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31" creationId="{FFF4235E-52E1-4EBE-95E0-47CD1C45178B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32" creationId="{8A657D41-8757-46FA-A383-9BB8CE3DAE42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33" creationId="{C0FF2B04-9DA7-4370-959D-A51B3AA48709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35" creationId="{871C50C6-0292-4EE6-BAD2-F68B628A8114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41" creationId="{87F11E37-3178-459E-A5BC-7E37C2BF0665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43" creationId="{4823221F-8447-4E31-98E7-E3FC26B3C5B2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44" creationId="{E1C31387-ED54-4986-894E-13B93DA295F1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45" creationId="{3E52FADB-2A9A-4A2E-BD7F-0F83ED351E44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46" creationId="{FB901877-D28C-4614-8DC8-68E021AAC408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52" creationId="{CB99F4B9-7BD9-40F4-967B-5761590645CA}"/>
          </ac:spMkLst>
        </pc:spChg>
        <pc:spChg chg="mod">
          <ac:chgData name="Patricia Hoen" userId="21296853-04bf-4166-bb0f-1c98e579a2d8" providerId="ADAL" clId="{50D5963D-DF52-4083-8AE8-38CD5D1A3AEF}" dt="2020-07-07T02:13:39.709" v="110951" actId="404"/>
          <ac:spMkLst>
            <pc:docMk/>
            <pc:sldMk cId="2568856448" sldId="2326"/>
            <ac:spMk id="155" creationId="{03D4C588-707E-42EC-9623-342AD224B721}"/>
          </ac:spMkLst>
        </pc:spChg>
        <pc:picChg chg="add mod">
          <ac:chgData name="Patricia Hoen" userId="21296853-04bf-4166-bb0f-1c98e579a2d8" providerId="ADAL" clId="{50D5963D-DF52-4083-8AE8-38CD5D1A3AEF}" dt="2020-07-07T03:17:41.650" v="111586" actId="1076"/>
          <ac:picMkLst>
            <pc:docMk/>
            <pc:sldMk cId="2568856448" sldId="2326"/>
            <ac:picMk id="15" creationId="{7510A9BE-4F9C-4E43-85ED-595C556ED509}"/>
          </ac:picMkLst>
        </pc:picChg>
        <pc:picChg chg="mod">
          <ac:chgData name="Patricia Hoen" userId="21296853-04bf-4166-bb0f-1c98e579a2d8" providerId="ADAL" clId="{50D5963D-DF52-4083-8AE8-38CD5D1A3AEF}" dt="2020-07-07T02:13:39.709" v="110951" actId="404"/>
          <ac:picMkLst>
            <pc:docMk/>
            <pc:sldMk cId="2568856448" sldId="2326"/>
            <ac:picMk id="157" creationId="{804A9934-A39D-4713-94D0-10E2FA28B621}"/>
          </ac:picMkLst>
        </pc:pic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0" creationId="{1319E086-61B3-4552-9654-8FBB7E891370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1" creationId="{CAEDC835-2E97-4C4C-9998-4D4165FCAA80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2" creationId="{842B914F-243E-48D2-B49D-4EA6CDBBBC44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3" creationId="{F353BF33-B0D2-4E80-B5EF-D2C59E4739BC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4" creationId="{DBD86F0E-6CDE-4C64-9BA9-B545D91772B3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5" creationId="{D015521C-9DF7-48B1-8D1B-5DFE4C291F19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6" creationId="{15A5606E-98AB-494F-AFDB-77FFEF45FD2D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7" creationId="{84440A73-6D71-406A-B0AC-747D103A6825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88" creationId="{5536407F-0041-43BC-8490-BBE763E59C2B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1" creationId="{98B9350A-394E-4BC9-9E65-5A16DC2E67BB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2" creationId="{67CB5C89-0593-498B-839A-C62449DC261E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3" creationId="{F7DA7872-50F2-4950-B30B-FACBC5763AC9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4" creationId="{C7DEE7DD-F58A-4DC3-BF8E-984B6AEC1DDF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5" creationId="{2883418E-1B3B-4766-84EC-0608819BE292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6" creationId="{0212BD56-AADC-431B-B3F3-D835A99DD7C0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7" creationId="{BE0F9ED4-3083-450D-B086-4A011B25EE80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8" creationId="{04FC4360-688E-418D-BA5B-DAD46A6AA1C2}"/>
          </ac:cxnSpMkLst>
        </pc:cxnChg>
        <pc:cxnChg chg="mod">
          <ac:chgData name="Patricia Hoen" userId="21296853-04bf-4166-bb0f-1c98e579a2d8" providerId="ADAL" clId="{50D5963D-DF52-4083-8AE8-38CD5D1A3AEF}" dt="2020-07-07T02:13:39.709" v="110951" actId="404"/>
          <ac:cxnSpMkLst>
            <pc:docMk/>
            <pc:sldMk cId="2568856448" sldId="2326"/>
            <ac:cxnSpMk id="99" creationId="{16A9925D-EC04-4EF2-96EB-070E8EB24E4C}"/>
          </ac:cxnSpMkLst>
        </pc:cxnChg>
      </pc:sldChg>
      <pc:sldChg chg="addSp delSp modSp">
        <pc:chgData name="Patricia Hoen" userId="21296853-04bf-4166-bb0f-1c98e579a2d8" providerId="ADAL" clId="{50D5963D-DF52-4083-8AE8-38CD5D1A3AEF}" dt="2020-07-07T03:22:41.058" v="111788" actId="1076"/>
        <pc:sldMkLst>
          <pc:docMk/>
          <pc:sldMk cId="604435718" sldId="2327"/>
        </pc:sldMkLst>
        <pc:spChg chg="del mod">
          <ac:chgData name="Patricia Hoen" userId="21296853-04bf-4166-bb0f-1c98e579a2d8" providerId="ADAL" clId="{50D5963D-DF52-4083-8AE8-38CD5D1A3AEF}" dt="2020-07-07T03:18:39.345" v="111595"/>
          <ac:spMkLst>
            <pc:docMk/>
            <pc:sldMk cId="604435718" sldId="2327"/>
            <ac:spMk id="39" creationId="{00000000-0000-0000-0000-000000000000}"/>
          </ac:spMkLst>
        </pc:spChg>
        <pc:picChg chg="add mod">
          <ac:chgData name="Patricia Hoen" userId="21296853-04bf-4166-bb0f-1c98e579a2d8" providerId="ADAL" clId="{50D5963D-DF52-4083-8AE8-38CD5D1A3AEF}" dt="2020-07-07T03:22:41.058" v="111788" actId="1076"/>
          <ac:picMkLst>
            <pc:docMk/>
            <pc:sldMk cId="604435718" sldId="2327"/>
            <ac:picMk id="10" creationId="{6B3B1505-E32A-4506-BEA2-6F0425F9656F}"/>
          </ac:picMkLst>
        </pc:picChg>
      </pc:sldChg>
      <pc:sldChg chg="addSp delSp modSp">
        <pc:chgData name="Patricia Hoen" userId="21296853-04bf-4166-bb0f-1c98e579a2d8" providerId="ADAL" clId="{50D5963D-DF52-4083-8AE8-38CD5D1A3AEF}" dt="2020-07-07T03:23:08.754" v="111790" actId="20577"/>
        <pc:sldMkLst>
          <pc:docMk/>
          <pc:sldMk cId="466655836" sldId="2328"/>
        </pc:sldMkLst>
        <pc:spChg chg="mod">
          <ac:chgData name="Patricia Hoen" userId="21296853-04bf-4166-bb0f-1c98e579a2d8" providerId="ADAL" clId="{50D5963D-DF52-4083-8AE8-38CD5D1A3AEF}" dt="2020-07-07T03:23:08.754" v="111790" actId="20577"/>
          <ac:spMkLst>
            <pc:docMk/>
            <pc:sldMk cId="466655836" sldId="2328"/>
            <ac:spMk id="4" creationId="{F1619CA0-E724-4573-8307-B3B1C966C561}"/>
          </ac:spMkLst>
        </pc:spChg>
        <pc:spChg chg="mod">
          <ac:chgData name="Patricia Hoen" userId="21296853-04bf-4166-bb0f-1c98e579a2d8" providerId="ADAL" clId="{50D5963D-DF52-4083-8AE8-38CD5D1A3AEF}" dt="2020-07-07T03:22:36.784" v="111784" actId="20577"/>
          <ac:spMkLst>
            <pc:docMk/>
            <pc:sldMk cId="466655836" sldId="2328"/>
            <ac:spMk id="12" creationId="{0575C15B-90AF-4812-A64F-0ED4936F2979}"/>
          </ac:spMkLst>
        </pc:spChg>
        <pc:spChg chg="del mod">
          <ac:chgData name="Patricia Hoen" userId="21296853-04bf-4166-bb0f-1c98e579a2d8" providerId="ADAL" clId="{50D5963D-DF52-4083-8AE8-38CD5D1A3AEF}" dt="2020-07-07T03:20:36.334" v="111615"/>
          <ac:spMkLst>
            <pc:docMk/>
            <pc:sldMk cId="466655836" sldId="2328"/>
            <ac:spMk id="14" creationId="{00000000-0000-0000-0000-000000000000}"/>
          </ac:spMkLst>
        </pc:spChg>
        <pc:picChg chg="add mod ord">
          <ac:chgData name="Patricia Hoen" userId="21296853-04bf-4166-bb0f-1c98e579a2d8" providerId="ADAL" clId="{50D5963D-DF52-4083-8AE8-38CD5D1A3AEF}" dt="2020-07-07T03:22:59.325" v="111789" actId="1076"/>
          <ac:picMkLst>
            <pc:docMk/>
            <pc:sldMk cId="466655836" sldId="2328"/>
            <ac:picMk id="5" creationId="{B7F117CA-E0D4-42D9-B008-71B7EB4881CD}"/>
          </ac:picMkLst>
        </pc:picChg>
      </pc:sldChg>
      <pc:sldChg chg="addSp delSp modSp">
        <pc:chgData name="Patricia Hoen" userId="21296853-04bf-4166-bb0f-1c98e579a2d8" providerId="ADAL" clId="{50D5963D-DF52-4083-8AE8-38CD5D1A3AEF}" dt="2020-07-07T03:18:21.917" v="111592" actId="1076"/>
        <pc:sldMkLst>
          <pc:docMk/>
          <pc:sldMk cId="467519760" sldId="2330"/>
        </pc:sldMkLst>
        <pc:spChg chg="mod">
          <ac:chgData name="Patricia Hoen" userId="21296853-04bf-4166-bb0f-1c98e579a2d8" providerId="ADAL" clId="{50D5963D-DF52-4083-8AE8-38CD5D1A3AEF}" dt="2020-07-07T02:06:25.536" v="109024" actId="113"/>
          <ac:spMkLst>
            <pc:docMk/>
            <pc:sldMk cId="467519760" sldId="2330"/>
            <ac:spMk id="5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7T02:06:31.347" v="109025" actId="113"/>
          <ac:spMkLst>
            <pc:docMk/>
            <pc:sldMk cId="467519760" sldId="2330"/>
            <ac:spMk id="7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7T02:06:33.796" v="109026" actId="113"/>
          <ac:spMkLst>
            <pc:docMk/>
            <pc:sldMk cId="467519760" sldId="2330"/>
            <ac:spMk id="9" creationId="{00000000-0000-0000-0000-000000000000}"/>
          </ac:spMkLst>
        </pc:spChg>
        <pc:spChg chg="del mod">
          <ac:chgData name="Patricia Hoen" userId="21296853-04bf-4166-bb0f-1c98e579a2d8" providerId="ADAL" clId="{50D5963D-DF52-4083-8AE8-38CD5D1A3AEF}" dt="2020-07-07T03:08:04.430" v="110958"/>
          <ac:spMkLst>
            <pc:docMk/>
            <pc:sldMk cId="467519760" sldId="2330"/>
            <ac:spMk id="16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7T02:15:47.355" v="110955" actId="1076"/>
          <ac:spMkLst>
            <pc:docMk/>
            <pc:sldMk cId="467519760" sldId="2330"/>
            <ac:spMk id="31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7T02:15:45.403" v="110954" actId="1076"/>
          <ac:spMkLst>
            <pc:docMk/>
            <pc:sldMk cId="467519760" sldId="2330"/>
            <ac:spMk id="32" creationId="{00000000-0000-0000-0000-000000000000}"/>
          </ac:spMkLst>
        </pc:spChg>
        <pc:spChg chg="mod">
          <ac:chgData name="Patricia Hoen" userId="21296853-04bf-4166-bb0f-1c98e579a2d8" providerId="ADAL" clId="{50D5963D-DF52-4083-8AE8-38CD5D1A3AEF}" dt="2020-07-07T02:05:08.261" v="109015" actId="20577"/>
          <ac:spMkLst>
            <pc:docMk/>
            <pc:sldMk cId="467519760" sldId="2330"/>
            <ac:spMk id="47" creationId="{BC43BB96-4A4E-4483-8F7D-6DD10FD1C514}"/>
          </ac:spMkLst>
        </pc:spChg>
        <pc:spChg chg="mod">
          <ac:chgData name="Patricia Hoen" userId="21296853-04bf-4166-bb0f-1c98e579a2d8" providerId="ADAL" clId="{50D5963D-DF52-4083-8AE8-38CD5D1A3AEF}" dt="2020-07-07T02:07:01.301" v="109046" actId="20577"/>
          <ac:spMkLst>
            <pc:docMk/>
            <pc:sldMk cId="467519760" sldId="2330"/>
            <ac:spMk id="68" creationId="{00000000-0000-0000-0000-000000000000}"/>
          </ac:spMkLst>
        </pc:spChg>
        <pc:grpChg chg="mod">
          <ac:chgData name="Patricia Hoen" userId="21296853-04bf-4166-bb0f-1c98e579a2d8" providerId="ADAL" clId="{50D5963D-DF52-4083-8AE8-38CD5D1A3AEF}" dt="2020-07-07T02:06:05.021" v="109022" actId="20578"/>
          <ac:grpSpMkLst>
            <pc:docMk/>
            <pc:sldMk cId="467519760" sldId="2330"/>
            <ac:grpSpMk id="17" creationId="{00000000-0000-0000-0000-000000000000}"/>
          </ac:grpSpMkLst>
        </pc:grpChg>
        <pc:picChg chg="add mod">
          <ac:chgData name="Patricia Hoen" userId="21296853-04bf-4166-bb0f-1c98e579a2d8" providerId="ADAL" clId="{50D5963D-DF52-4083-8AE8-38CD5D1A3AEF}" dt="2020-07-07T03:18:21.917" v="111592" actId="1076"/>
          <ac:picMkLst>
            <pc:docMk/>
            <pc:sldMk cId="467519760" sldId="2330"/>
            <ac:picMk id="11" creationId="{E2B1AA5C-E158-42FB-960B-37657D645387}"/>
          </ac:picMkLst>
        </pc:picChg>
      </pc:sldChg>
      <pc:sldChg chg="add del ord">
        <pc:chgData name="Patricia Hoen" userId="21296853-04bf-4166-bb0f-1c98e579a2d8" providerId="ADAL" clId="{50D5963D-DF52-4083-8AE8-38CD5D1A3AEF}" dt="2020-07-07T03:20:40.643" v="111617" actId="2696"/>
        <pc:sldMkLst>
          <pc:docMk/>
          <pc:sldMk cId="387779061" sldId="2331"/>
        </pc:sldMkLst>
      </pc:sldChg>
      <pc:sldChg chg="add del">
        <pc:chgData name="Patricia Hoen" userId="21296853-04bf-4166-bb0f-1c98e579a2d8" providerId="ADAL" clId="{50D5963D-DF52-4083-8AE8-38CD5D1A3AEF}" dt="2020-07-07T03:17:56.610" v="111587" actId="2696"/>
        <pc:sldMkLst>
          <pc:docMk/>
          <pc:sldMk cId="1883426727" sldId="2331"/>
        </pc:sldMkLst>
      </pc:sldChg>
      <pc:sldChg chg="add del">
        <pc:chgData name="Patricia Hoen" userId="21296853-04bf-4166-bb0f-1c98e579a2d8" providerId="ADAL" clId="{50D5963D-DF52-4083-8AE8-38CD5D1A3AEF}" dt="2020-07-07T03:15:06.173" v="111560" actId="2696"/>
        <pc:sldMkLst>
          <pc:docMk/>
          <pc:sldMk cId="2885057489" sldId="2331"/>
        </pc:sldMkLst>
      </pc:sldChg>
      <pc:sldChg chg="add del">
        <pc:chgData name="Patricia Hoen" userId="21296853-04bf-4166-bb0f-1c98e579a2d8" providerId="ADAL" clId="{50D5963D-DF52-4083-8AE8-38CD5D1A3AEF}" dt="2020-07-07T03:15:24.025" v="111562"/>
        <pc:sldMkLst>
          <pc:docMk/>
          <pc:sldMk cId="4049132317" sldId="2331"/>
        </pc:sldMkLst>
      </pc:sldChg>
      <pc:sldChg chg="add del">
        <pc:chgData name="Patricia Hoen" userId="21296853-04bf-4166-bb0f-1c98e579a2d8" providerId="ADAL" clId="{50D5963D-DF52-4083-8AE8-38CD5D1A3AEF}" dt="2020-07-07T03:15:33.451" v="111564"/>
        <pc:sldMkLst>
          <pc:docMk/>
          <pc:sldMk cId="4242876977" sldId="2331"/>
        </pc:sldMkLst>
      </pc:sldChg>
      <pc:sldChg chg="add del ord">
        <pc:chgData name="Patricia Hoen" userId="21296853-04bf-4166-bb0f-1c98e579a2d8" providerId="ADAL" clId="{50D5963D-DF52-4083-8AE8-38CD5D1A3AEF}" dt="2020-07-07T03:20:40.686" v="111618" actId="2696"/>
        <pc:sldMkLst>
          <pc:docMk/>
          <pc:sldMk cId="1006355137" sldId="2332"/>
        </pc:sldMkLst>
      </pc:sldChg>
      <pc:sldChg chg="add del">
        <pc:chgData name="Patricia Hoen" userId="21296853-04bf-4166-bb0f-1c98e579a2d8" providerId="ADAL" clId="{50D5963D-DF52-4083-8AE8-38CD5D1A3AEF}" dt="2020-07-07T03:17:58.983" v="111588" actId="2696"/>
        <pc:sldMkLst>
          <pc:docMk/>
          <pc:sldMk cId="1690340629" sldId="2332"/>
        </pc:sldMkLst>
      </pc:sldChg>
      <pc:sldChg chg="add del">
        <pc:chgData name="Patricia Hoen" userId="21296853-04bf-4166-bb0f-1c98e579a2d8" providerId="ADAL" clId="{50D5963D-DF52-4083-8AE8-38CD5D1A3AEF}" dt="2020-07-07T03:18:02.310" v="111589" actId="2696"/>
        <pc:sldMkLst>
          <pc:docMk/>
          <pc:sldMk cId="4188404765" sldId="2333"/>
        </pc:sldMkLst>
      </pc:sldChg>
      <pc:sldChg chg="add del">
        <pc:chgData name="Patricia Hoen" userId="21296853-04bf-4166-bb0f-1c98e579a2d8" providerId="ADAL" clId="{50D5963D-DF52-4083-8AE8-38CD5D1A3AEF}" dt="2020-07-07T03:18:05.288" v="111590" actId="2696"/>
        <pc:sldMkLst>
          <pc:docMk/>
          <pc:sldMk cId="3591838350" sldId="2334"/>
        </pc:sldMkLst>
      </pc:sldChg>
      <pc:sldMasterChg chg="del delSldLayout">
        <pc:chgData name="Patricia Hoen" userId="21296853-04bf-4166-bb0f-1c98e579a2d8" providerId="ADAL" clId="{50D5963D-DF52-4083-8AE8-38CD5D1A3AEF}" dt="2020-07-06T22:46:12.367" v="107982" actId="2696"/>
        <pc:sldMasterMkLst>
          <pc:docMk/>
          <pc:sldMasterMk cId="1127133295" sldId="2147483857"/>
        </pc:sldMasterMkLst>
        <pc:sldLayoutChg chg="del">
          <pc:chgData name="Patricia Hoen" userId="21296853-04bf-4166-bb0f-1c98e579a2d8" providerId="ADAL" clId="{50D5963D-DF52-4083-8AE8-38CD5D1A3AEF}" dt="2020-07-06T22:46:12.321" v="107958" actId="2696"/>
          <pc:sldLayoutMkLst>
            <pc:docMk/>
            <pc:sldMasterMk cId="1127133295" sldId="2147483857"/>
            <pc:sldLayoutMk cId="1220245153" sldId="2147483858"/>
          </pc:sldLayoutMkLst>
        </pc:sldLayoutChg>
        <pc:sldLayoutChg chg="del">
          <pc:chgData name="Patricia Hoen" userId="21296853-04bf-4166-bb0f-1c98e579a2d8" providerId="ADAL" clId="{50D5963D-DF52-4083-8AE8-38CD5D1A3AEF}" dt="2020-07-06T22:46:12.323" v="107959" actId="2696"/>
          <pc:sldLayoutMkLst>
            <pc:docMk/>
            <pc:sldMasterMk cId="1127133295" sldId="2147483857"/>
            <pc:sldLayoutMk cId="2320663070" sldId="2147483859"/>
          </pc:sldLayoutMkLst>
        </pc:sldLayoutChg>
        <pc:sldLayoutChg chg="del">
          <pc:chgData name="Patricia Hoen" userId="21296853-04bf-4166-bb0f-1c98e579a2d8" providerId="ADAL" clId="{50D5963D-DF52-4083-8AE8-38CD5D1A3AEF}" dt="2020-07-06T22:46:12.324" v="107960" actId="2696"/>
          <pc:sldLayoutMkLst>
            <pc:docMk/>
            <pc:sldMasterMk cId="1127133295" sldId="2147483857"/>
            <pc:sldLayoutMk cId="1773101527" sldId="2147483860"/>
          </pc:sldLayoutMkLst>
        </pc:sldLayoutChg>
        <pc:sldLayoutChg chg="del">
          <pc:chgData name="Patricia Hoen" userId="21296853-04bf-4166-bb0f-1c98e579a2d8" providerId="ADAL" clId="{50D5963D-DF52-4083-8AE8-38CD5D1A3AEF}" dt="2020-07-06T22:46:12.325" v="107961" actId="2696"/>
          <pc:sldLayoutMkLst>
            <pc:docMk/>
            <pc:sldMasterMk cId="1127133295" sldId="2147483857"/>
            <pc:sldLayoutMk cId="1534956377" sldId="2147483861"/>
          </pc:sldLayoutMkLst>
        </pc:sldLayoutChg>
        <pc:sldLayoutChg chg="del">
          <pc:chgData name="Patricia Hoen" userId="21296853-04bf-4166-bb0f-1c98e579a2d8" providerId="ADAL" clId="{50D5963D-DF52-4083-8AE8-38CD5D1A3AEF}" dt="2020-07-06T22:46:12.328" v="107962" actId="2696"/>
          <pc:sldLayoutMkLst>
            <pc:docMk/>
            <pc:sldMasterMk cId="1127133295" sldId="2147483857"/>
            <pc:sldLayoutMk cId="4240146308" sldId="2147483862"/>
          </pc:sldLayoutMkLst>
        </pc:sldLayoutChg>
        <pc:sldLayoutChg chg="del">
          <pc:chgData name="Patricia Hoen" userId="21296853-04bf-4166-bb0f-1c98e579a2d8" providerId="ADAL" clId="{50D5963D-DF52-4083-8AE8-38CD5D1A3AEF}" dt="2020-07-06T22:46:12.330" v="107963" actId="2696"/>
          <pc:sldLayoutMkLst>
            <pc:docMk/>
            <pc:sldMasterMk cId="1127133295" sldId="2147483857"/>
            <pc:sldLayoutMk cId="510058345" sldId="2147483863"/>
          </pc:sldLayoutMkLst>
        </pc:sldLayoutChg>
        <pc:sldLayoutChg chg="del">
          <pc:chgData name="Patricia Hoen" userId="21296853-04bf-4166-bb0f-1c98e579a2d8" providerId="ADAL" clId="{50D5963D-DF52-4083-8AE8-38CD5D1A3AEF}" dt="2020-07-06T22:46:12.332" v="107964" actId="2696"/>
          <pc:sldLayoutMkLst>
            <pc:docMk/>
            <pc:sldMasterMk cId="1127133295" sldId="2147483857"/>
            <pc:sldLayoutMk cId="133885577" sldId="2147483864"/>
          </pc:sldLayoutMkLst>
        </pc:sldLayoutChg>
        <pc:sldLayoutChg chg="del">
          <pc:chgData name="Patricia Hoen" userId="21296853-04bf-4166-bb0f-1c98e579a2d8" providerId="ADAL" clId="{50D5963D-DF52-4083-8AE8-38CD5D1A3AEF}" dt="2020-07-06T22:46:12.334" v="107965" actId="2696"/>
          <pc:sldLayoutMkLst>
            <pc:docMk/>
            <pc:sldMasterMk cId="1127133295" sldId="2147483857"/>
            <pc:sldLayoutMk cId="2945814385" sldId="2147483865"/>
          </pc:sldLayoutMkLst>
        </pc:sldLayoutChg>
        <pc:sldLayoutChg chg="del">
          <pc:chgData name="Patricia Hoen" userId="21296853-04bf-4166-bb0f-1c98e579a2d8" providerId="ADAL" clId="{50D5963D-DF52-4083-8AE8-38CD5D1A3AEF}" dt="2020-07-06T22:46:12.335" v="107966" actId="2696"/>
          <pc:sldLayoutMkLst>
            <pc:docMk/>
            <pc:sldMasterMk cId="1127133295" sldId="2147483857"/>
            <pc:sldLayoutMk cId="2140993010" sldId="2147483866"/>
          </pc:sldLayoutMkLst>
        </pc:sldLayoutChg>
        <pc:sldLayoutChg chg="del">
          <pc:chgData name="Patricia Hoen" userId="21296853-04bf-4166-bb0f-1c98e579a2d8" providerId="ADAL" clId="{50D5963D-DF52-4083-8AE8-38CD5D1A3AEF}" dt="2020-07-06T22:46:12.337" v="107967" actId="2696"/>
          <pc:sldLayoutMkLst>
            <pc:docMk/>
            <pc:sldMasterMk cId="1127133295" sldId="2147483857"/>
            <pc:sldLayoutMk cId="297335794" sldId="2147483867"/>
          </pc:sldLayoutMkLst>
        </pc:sldLayoutChg>
        <pc:sldLayoutChg chg="del">
          <pc:chgData name="Patricia Hoen" userId="21296853-04bf-4166-bb0f-1c98e579a2d8" providerId="ADAL" clId="{50D5963D-DF52-4083-8AE8-38CD5D1A3AEF}" dt="2020-07-06T22:46:12.338" v="107968" actId="2696"/>
          <pc:sldLayoutMkLst>
            <pc:docMk/>
            <pc:sldMasterMk cId="1127133295" sldId="2147483857"/>
            <pc:sldLayoutMk cId="1861982660" sldId="2147483868"/>
          </pc:sldLayoutMkLst>
        </pc:sldLayoutChg>
        <pc:sldLayoutChg chg="del">
          <pc:chgData name="Patricia Hoen" userId="21296853-04bf-4166-bb0f-1c98e579a2d8" providerId="ADAL" clId="{50D5963D-DF52-4083-8AE8-38CD5D1A3AEF}" dt="2020-07-06T22:46:12.340" v="107969" actId="2696"/>
          <pc:sldLayoutMkLst>
            <pc:docMk/>
            <pc:sldMasterMk cId="1127133295" sldId="2147483857"/>
            <pc:sldLayoutMk cId="2898668509" sldId="2147483869"/>
          </pc:sldLayoutMkLst>
        </pc:sldLayoutChg>
        <pc:sldLayoutChg chg="del">
          <pc:chgData name="Patricia Hoen" userId="21296853-04bf-4166-bb0f-1c98e579a2d8" providerId="ADAL" clId="{50D5963D-DF52-4083-8AE8-38CD5D1A3AEF}" dt="2020-07-06T22:46:12.342" v="107970" actId="2696"/>
          <pc:sldLayoutMkLst>
            <pc:docMk/>
            <pc:sldMasterMk cId="1127133295" sldId="2147483857"/>
            <pc:sldLayoutMk cId="1251627738" sldId="2147483870"/>
          </pc:sldLayoutMkLst>
        </pc:sldLayoutChg>
        <pc:sldLayoutChg chg="del">
          <pc:chgData name="Patricia Hoen" userId="21296853-04bf-4166-bb0f-1c98e579a2d8" providerId="ADAL" clId="{50D5963D-DF52-4083-8AE8-38CD5D1A3AEF}" dt="2020-07-06T22:46:12.343" v="107971" actId="2696"/>
          <pc:sldLayoutMkLst>
            <pc:docMk/>
            <pc:sldMasterMk cId="1127133295" sldId="2147483857"/>
            <pc:sldLayoutMk cId="3226438878" sldId="2147483871"/>
          </pc:sldLayoutMkLst>
        </pc:sldLayoutChg>
        <pc:sldLayoutChg chg="del">
          <pc:chgData name="Patricia Hoen" userId="21296853-04bf-4166-bb0f-1c98e579a2d8" providerId="ADAL" clId="{50D5963D-DF52-4083-8AE8-38CD5D1A3AEF}" dt="2020-07-06T22:46:12.345" v="107972" actId="2696"/>
          <pc:sldLayoutMkLst>
            <pc:docMk/>
            <pc:sldMasterMk cId="1127133295" sldId="2147483857"/>
            <pc:sldLayoutMk cId="2478047281" sldId="2147483872"/>
          </pc:sldLayoutMkLst>
        </pc:sldLayoutChg>
        <pc:sldLayoutChg chg="del">
          <pc:chgData name="Patricia Hoen" userId="21296853-04bf-4166-bb0f-1c98e579a2d8" providerId="ADAL" clId="{50D5963D-DF52-4083-8AE8-38CD5D1A3AEF}" dt="2020-07-06T22:46:12.347" v="107973" actId="2696"/>
          <pc:sldLayoutMkLst>
            <pc:docMk/>
            <pc:sldMasterMk cId="1127133295" sldId="2147483857"/>
            <pc:sldLayoutMk cId="549155780" sldId="2147483873"/>
          </pc:sldLayoutMkLst>
        </pc:sldLayoutChg>
        <pc:sldLayoutChg chg="del">
          <pc:chgData name="Patricia Hoen" userId="21296853-04bf-4166-bb0f-1c98e579a2d8" providerId="ADAL" clId="{50D5963D-DF52-4083-8AE8-38CD5D1A3AEF}" dt="2020-07-06T22:46:12.349" v="107974" actId="2696"/>
          <pc:sldLayoutMkLst>
            <pc:docMk/>
            <pc:sldMasterMk cId="1127133295" sldId="2147483857"/>
            <pc:sldLayoutMk cId="2608799632" sldId="2147483874"/>
          </pc:sldLayoutMkLst>
        </pc:sldLayoutChg>
        <pc:sldLayoutChg chg="del">
          <pc:chgData name="Patricia Hoen" userId="21296853-04bf-4166-bb0f-1c98e579a2d8" providerId="ADAL" clId="{50D5963D-DF52-4083-8AE8-38CD5D1A3AEF}" dt="2020-07-06T22:46:12.352" v="107975" actId="2696"/>
          <pc:sldLayoutMkLst>
            <pc:docMk/>
            <pc:sldMasterMk cId="1127133295" sldId="2147483857"/>
            <pc:sldLayoutMk cId="3432960320" sldId="2147483875"/>
          </pc:sldLayoutMkLst>
        </pc:sldLayoutChg>
        <pc:sldLayoutChg chg="del">
          <pc:chgData name="Patricia Hoen" userId="21296853-04bf-4166-bb0f-1c98e579a2d8" providerId="ADAL" clId="{50D5963D-DF52-4083-8AE8-38CD5D1A3AEF}" dt="2020-07-06T22:46:12.355" v="107976" actId="2696"/>
          <pc:sldLayoutMkLst>
            <pc:docMk/>
            <pc:sldMasterMk cId="1127133295" sldId="2147483857"/>
            <pc:sldLayoutMk cId="626336850" sldId="2147483876"/>
          </pc:sldLayoutMkLst>
        </pc:sldLayoutChg>
        <pc:sldLayoutChg chg="del">
          <pc:chgData name="Patricia Hoen" userId="21296853-04bf-4166-bb0f-1c98e579a2d8" providerId="ADAL" clId="{50D5963D-DF52-4083-8AE8-38CD5D1A3AEF}" dt="2020-07-06T22:46:12.357" v="107977" actId="2696"/>
          <pc:sldLayoutMkLst>
            <pc:docMk/>
            <pc:sldMasterMk cId="1127133295" sldId="2147483857"/>
            <pc:sldLayoutMk cId="2060378132" sldId="2147483877"/>
          </pc:sldLayoutMkLst>
        </pc:sldLayoutChg>
        <pc:sldLayoutChg chg="del">
          <pc:chgData name="Patricia Hoen" userId="21296853-04bf-4166-bb0f-1c98e579a2d8" providerId="ADAL" clId="{50D5963D-DF52-4083-8AE8-38CD5D1A3AEF}" dt="2020-07-06T22:46:12.360" v="107978" actId="2696"/>
          <pc:sldLayoutMkLst>
            <pc:docMk/>
            <pc:sldMasterMk cId="1127133295" sldId="2147483857"/>
            <pc:sldLayoutMk cId="1816304383" sldId="2147483878"/>
          </pc:sldLayoutMkLst>
        </pc:sldLayoutChg>
        <pc:sldLayoutChg chg="del">
          <pc:chgData name="Patricia Hoen" userId="21296853-04bf-4166-bb0f-1c98e579a2d8" providerId="ADAL" clId="{50D5963D-DF52-4083-8AE8-38CD5D1A3AEF}" dt="2020-07-06T22:46:12.362" v="107979" actId="2696"/>
          <pc:sldLayoutMkLst>
            <pc:docMk/>
            <pc:sldMasterMk cId="1127133295" sldId="2147483857"/>
            <pc:sldLayoutMk cId="3392082824" sldId="2147483879"/>
          </pc:sldLayoutMkLst>
        </pc:sldLayoutChg>
        <pc:sldLayoutChg chg="del">
          <pc:chgData name="Patricia Hoen" userId="21296853-04bf-4166-bb0f-1c98e579a2d8" providerId="ADAL" clId="{50D5963D-DF52-4083-8AE8-38CD5D1A3AEF}" dt="2020-07-06T22:46:12.364" v="107980" actId="2696"/>
          <pc:sldLayoutMkLst>
            <pc:docMk/>
            <pc:sldMasterMk cId="1127133295" sldId="2147483857"/>
            <pc:sldLayoutMk cId="1013234726" sldId="2147483880"/>
          </pc:sldLayoutMkLst>
        </pc:sldLayoutChg>
        <pc:sldLayoutChg chg="del">
          <pc:chgData name="Patricia Hoen" userId="21296853-04bf-4166-bb0f-1c98e579a2d8" providerId="ADAL" clId="{50D5963D-DF52-4083-8AE8-38CD5D1A3AEF}" dt="2020-07-06T22:46:12.365" v="107981" actId="2696"/>
          <pc:sldLayoutMkLst>
            <pc:docMk/>
            <pc:sldMasterMk cId="1127133295" sldId="2147483857"/>
            <pc:sldLayoutMk cId="3263865458" sldId="2147483881"/>
          </pc:sldLayoutMkLst>
        </pc:sldLayoutChg>
      </pc:sldMasterChg>
    </pc:docChg>
  </pc:docChgLst>
  <pc:docChgLst>
    <pc:chgData name="Robert Gross" userId="S::grossrob@usc.edu::c6bad7e1-4462-487c-914e-fd37bd30d91f" providerId="AD" clId="Web-{2C38FD86-AE51-C6EE-68E2-D00C1BCC1E45}"/>
    <pc:docChg chg="modSld">
      <pc:chgData name="Robert Gross" userId="S::grossrob@usc.edu::c6bad7e1-4462-487c-914e-fd37bd30d91f" providerId="AD" clId="Web-{2C38FD86-AE51-C6EE-68E2-D00C1BCC1E45}" dt="2020-06-26T16:17:12.738" v="2509"/>
      <pc:docMkLst>
        <pc:docMk/>
      </pc:docMkLst>
      <pc:sldChg chg="modSp">
        <pc:chgData name="Robert Gross" userId="S::grossrob@usc.edu::c6bad7e1-4462-487c-914e-fd37bd30d91f" providerId="AD" clId="Web-{2C38FD86-AE51-C6EE-68E2-D00C1BCC1E45}" dt="2020-06-26T16:15:30.998" v="2503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2C38FD86-AE51-C6EE-68E2-D00C1BCC1E45}" dt="2020-06-26T16:15:30.998" v="2503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2C38FD86-AE51-C6EE-68E2-D00C1BCC1E45}" dt="2020-06-26T16:17:12.738" v="2509"/>
        <pc:sldMkLst>
          <pc:docMk/>
          <pc:sldMk cId="3499223026" sldId="2315"/>
        </pc:sldMkLst>
        <pc:graphicFrameChg chg="mod modGraphic">
          <ac:chgData name="Robert Gross" userId="S::grossrob@usc.edu::c6bad7e1-4462-487c-914e-fd37bd30d91f" providerId="AD" clId="Web-{2C38FD86-AE51-C6EE-68E2-D00C1BCC1E45}" dt="2020-06-26T16:17:12.738" v="2509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</pc:docChg>
  </pc:docChgLst>
  <pc:docChgLst>
    <pc:chgData name="Patricia Hoen" userId="S::hoen@usc.edu::21296853-04bf-4166-bb0f-1c98e579a2d8" providerId="AD" clId="Web-{EF3A025E-5ECA-3170-3A08-9F60AB53D48B}"/>
    <pc:docChg chg="modSld">
      <pc:chgData name="Patricia Hoen" userId="S::hoen@usc.edu::21296853-04bf-4166-bb0f-1c98e579a2d8" providerId="AD" clId="Web-{EF3A025E-5ECA-3170-3A08-9F60AB53D48B}" dt="2020-06-04T04:16:17.705" v="12" actId="20577"/>
      <pc:docMkLst>
        <pc:docMk/>
      </pc:docMkLst>
      <pc:sldChg chg="modSp">
        <pc:chgData name="Patricia Hoen" userId="S::hoen@usc.edu::21296853-04bf-4166-bb0f-1c98e579a2d8" providerId="AD" clId="Web-{EF3A025E-5ECA-3170-3A08-9F60AB53D48B}" dt="2020-06-04T04:16:17.705" v="12" actId="20577"/>
        <pc:sldMkLst>
          <pc:docMk/>
          <pc:sldMk cId="984748954" sldId="2309"/>
        </pc:sldMkLst>
        <pc:spChg chg="mod">
          <ac:chgData name="Patricia Hoen" userId="S::hoen@usc.edu::21296853-04bf-4166-bb0f-1c98e579a2d8" providerId="AD" clId="Web-{EF3A025E-5ECA-3170-3A08-9F60AB53D48B}" dt="2020-06-04T04:16:17.705" v="12" actId="20577"/>
          <ac:spMkLst>
            <pc:docMk/>
            <pc:sldMk cId="984748954" sldId="2309"/>
            <ac:spMk id="23" creationId="{0D31135F-77AB-41AF-BB1A-5E6E9CFF9680}"/>
          </ac:spMkLst>
        </pc:spChg>
      </pc:sldChg>
      <pc:sldChg chg="modSp">
        <pc:chgData name="Patricia Hoen" userId="S::hoen@usc.edu::21296853-04bf-4166-bb0f-1c98e579a2d8" providerId="AD" clId="Web-{EF3A025E-5ECA-3170-3A08-9F60AB53D48B}" dt="2020-06-04T04:10:41.124" v="4" actId="20577"/>
        <pc:sldMkLst>
          <pc:docMk/>
          <pc:sldMk cId="1629427257" sldId="2317"/>
        </pc:sldMkLst>
        <pc:spChg chg="mod">
          <ac:chgData name="Patricia Hoen" userId="S::hoen@usc.edu::21296853-04bf-4166-bb0f-1c98e579a2d8" providerId="AD" clId="Web-{EF3A025E-5ECA-3170-3A08-9F60AB53D48B}" dt="2020-06-04T04:10:41.124" v="4" actId="20577"/>
          <ac:spMkLst>
            <pc:docMk/>
            <pc:sldMk cId="1629427257" sldId="2317"/>
            <ac:spMk id="87" creationId="{FECCF97B-D19E-40BB-A702-7F98A950F7A2}"/>
          </ac:spMkLst>
        </pc:spChg>
      </pc:sldChg>
    </pc:docChg>
  </pc:docChgLst>
  <pc:docChgLst>
    <pc:chgData name="Robert Gross" userId="S::grossrob@usc.edu::c6bad7e1-4462-487c-914e-fd37bd30d91f" providerId="AD" clId="Web-{FBB0836D-1628-B75A-B595-6EF7CEE5A818}"/>
    <pc:docChg chg="delSld modSection">
      <pc:chgData name="Robert Gross" userId="S::grossrob@usc.edu::c6bad7e1-4462-487c-914e-fd37bd30d91f" providerId="AD" clId="Web-{FBB0836D-1628-B75A-B595-6EF7CEE5A818}" dt="2020-07-05T19:31:55.819" v="1"/>
      <pc:docMkLst>
        <pc:docMk/>
      </pc:docMkLst>
      <pc:sldChg chg="del">
        <pc:chgData name="Robert Gross" userId="S::grossrob@usc.edu::c6bad7e1-4462-487c-914e-fd37bd30d91f" providerId="AD" clId="Web-{FBB0836D-1628-B75A-B595-6EF7CEE5A818}" dt="2020-07-05T19:31:37.052" v="0"/>
        <pc:sldMkLst>
          <pc:docMk/>
          <pc:sldMk cId="4036136370" sldId="256"/>
        </pc:sldMkLst>
      </pc:sldChg>
      <pc:sldChg chg="delCm">
        <pc:chgData name="Robert Gross" userId="S::grossrob@usc.edu::c6bad7e1-4462-487c-914e-fd37bd30d91f" providerId="AD" clId="Web-{FBB0836D-1628-B75A-B595-6EF7CEE5A818}" dt="2020-07-05T19:31:55.819" v="1"/>
        <pc:sldMkLst>
          <pc:docMk/>
          <pc:sldMk cId="2236609075" sldId="2322"/>
        </pc:sldMkLst>
      </pc:sldChg>
    </pc:docChg>
  </pc:docChgLst>
  <pc:docChgLst>
    <pc:chgData name="Robert Gross" userId="S::grossrob@usc.edu::c6bad7e1-4462-487c-914e-fd37bd30d91f" providerId="AD" clId="Web-{72B184FC-9ABF-BD5B-DD16-DF725877DC45}"/>
    <pc:docChg chg="modSld">
      <pc:chgData name="Robert Gross" userId="S::grossrob@usc.edu::c6bad7e1-4462-487c-914e-fd37bd30d91f" providerId="AD" clId="Web-{72B184FC-9ABF-BD5B-DD16-DF725877DC45}" dt="2020-06-04T15:17:24.432" v="1304"/>
      <pc:docMkLst>
        <pc:docMk/>
      </pc:docMkLst>
      <pc:sldChg chg="modSp">
        <pc:chgData name="Robert Gross" userId="S::grossrob@usc.edu::c6bad7e1-4462-487c-914e-fd37bd30d91f" providerId="AD" clId="Web-{72B184FC-9ABF-BD5B-DD16-DF725877DC45}" dt="2020-06-04T14:26:52.470" v="161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72B184FC-9ABF-BD5B-DD16-DF725877DC45}" dt="2020-06-04T14:26:52.470" v="161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72B184FC-9ABF-BD5B-DD16-DF725877DC45}" dt="2020-06-04T15:17:24.432" v="1304"/>
        <pc:sldMkLst>
          <pc:docMk/>
          <pc:sldMk cId="3499223026" sldId="2315"/>
        </pc:sldMkLst>
        <pc:graphicFrameChg chg="mod modGraphic">
          <ac:chgData name="Robert Gross" userId="S::grossrob@usc.edu::c6bad7e1-4462-487c-914e-fd37bd30d91f" providerId="AD" clId="Web-{72B184FC-9ABF-BD5B-DD16-DF725877DC45}" dt="2020-06-04T15:17:24.432" v="1304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  <pc:sldChg chg="modSp">
        <pc:chgData name="Robert Gross" userId="S::grossrob@usc.edu::c6bad7e1-4462-487c-914e-fd37bd30d91f" providerId="AD" clId="Web-{72B184FC-9ABF-BD5B-DD16-DF725877DC45}" dt="2020-06-04T14:53:56.376" v="691"/>
        <pc:sldMkLst>
          <pc:docMk/>
          <pc:sldMk cId="4185739924" sldId="2319"/>
        </pc:sldMkLst>
        <pc:graphicFrameChg chg="mod modGraphic">
          <ac:chgData name="Robert Gross" userId="S::grossrob@usc.edu::c6bad7e1-4462-487c-914e-fd37bd30d91f" providerId="AD" clId="Web-{72B184FC-9ABF-BD5B-DD16-DF725877DC45}" dt="2020-06-04T14:53:56.376" v="691"/>
          <ac:graphicFrameMkLst>
            <pc:docMk/>
            <pc:sldMk cId="4185739924" sldId="2319"/>
            <ac:graphicFrameMk id="11" creationId="{E4FE27CA-E198-4DBF-AE79-95F53622BEAA}"/>
          </ac:graphicFrameMkLst>
        </pc:graphicFrameChg>
      </pc:sldChg>
    </pc:docChg>
  </pc:docChgLst>
  <pc:docChgLst>
    <pc:chgData name="Robert Gross" userId="S::grossrob@usc.edu::c6bad7e1-4462-487c-914e-fd37bd30d91f" providerId="AD" clId="Web-{B51A2B3D-7FF2-81E4-266B-943D3238BC79}"/>
    <pc:docChg chg="modSld">
      <pc:chgData name="Robert Gross" userId="S::grossrob@usc.edu::c6bad7e1-4462-487c-914e-fd37bd30d91f" providerId="AD" clId="Web-{B51A2B3D-7FF2-81E4-266B-943D3238BC79}" dt="2020-07-02T18:19:09.100" v="235" actId="20577"/>
      <pc:docMkLst>
        <pc:docMk/>
      </pc:docMkLst>
      <pc:sldChg chg="modSp addCm">
        <pc:chgData name="Robert Gross" userId="S::grossrob@usc.edu::c6bad7e1-4462-487c-914e-fd37bd30d91f" providerId="AD" clId="Web-{B51A2B3D-7FF2-81E4-266B-943D3238BC79}" dt="2020-07-02T18:14:37.163" v="213"/>
        <pc:sldMkLst>
          <pc:docMk/>
          <pc:sldMk cId="4036136370" sldId="256"/>
        </pc:sldMkLst>
        <pc:spChg chg="mod">
          <ac:chgData name="Robert Gross" userId="S::grossrob@usc.edu::c6bad7e1-4462-487c-914e-fd37bd30d91f" providerId="AD" clId="Web-{B51A2B3D-7FF2-81E4-266B-943D3238BC79}" dt="2020-07-02T17:56:06.412" v="117" actId="1076"/>
          <ac:spMkLst>
            <pc:docMk/>
            <pc:sldMk cId="4036136370" sldId="256"/>
            <ac:spMk id="4" creationId="{00000000-0000-0000-0000-000000000000}"/>
          </ac:spMkLst>
        </pc:spChg>
        <pc:spChg chg="mod">
          <ac:chgData name="Robert Gross" userId="S::grossrob@usc.edu::c6bad7e1-4462-487c-914e-fd37bd30d91f" providerId="AD" clId="Web-{B51A2B3D-7FF2-81E4-266B-943D3238BC79}" dt="2020-07-02T17:56:38.258" v="118" actId="1076"/>
          <ac:spMkLst>
            <pc:docMk/>
            <pc:sldMk cId="4036136370" sldId="256"/>
            <ac:spMk id="6" creationId="{00000000-0000-0000-0000-000000000000}"/>
          </ac:spMkLst>
        </pc:spChg>
      </pc:sldChg>
      <pc:sldChg chg="modSp">
        <pc:chgData name="Robert Gross" userId="S::grossrob@usc.edu::c6bad7e1-4462-487c-914e-fd37bd30d91f" providerId="AD" clId="Web-{B51A2B3D-7FF2-81E4-266B-943D3238BC79}" dt="2020-07-02T17:52:55.542" v="37" actId="14100"/>
        <pc:sldMkLst>
          <pc:docMk/>
          <pc:sldMk cId="871179756" sldId="257"/>
        </pc:sldMkLst>
        <pc:spChg chg="mod">
          <ac:chgData name="Robert Gross" userId="S::grossrob@usc.edu::c6bad7e1-4462-487c-914e-fd37bd30d91f" providerId="AD" clId="Web-{B51A2B3D-7FF2-81E4-266B-943D3238BC79}" dt="2020-07-02T17:52:55.542" v="37" actId="14100"/>
          <ac:spMkLst>
            <pc:docMk/>
            <pc:sldMk cId="871179756" sldId="257"/>
            <ac:spMk id="6" creationId="{FA57942A-C743-482C-9967-017681F109AD}"/>
          </ac:spMkLst>
        </pc:spChg>
      </pc:sldChg>
      <pc:sldChg chg="modSp">
        <pc:chgData name="Robert Gross" userId="S::grossrob@usc.edu::c6bad7e1-4462-487c-914e-fd37bd30d91f" providerId="AD" clId="Web-{B51A2B3D-7FF2-81E4-266B-943D3238BC79}" dt="2020-07-02T17:50:48.129" v="19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B51A2B3D-7FF2-81E4-266B-943D3238BC79}" dt="2020-07-02T17:50:48.129" v="19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 addCm">
        <pc:chgData name="Robert Gross" userId="S::grossrob@usc.edu::c6bad7e1-4462-487c-914e-fd37bd30d91f" providerId="AD" clId="Web-{B51A2B3D-7FF2-81E4-266B-943D3238BC79}" dt="2020-07-02T18:19:09.100" v="235" actId="20577"/>
        <pc:sldMkLst>
          <pc:docMk/>
          <pc:sldMk cId="2236609075" sldId="2322"/>
        </pc:sldMkLst>
        <pc:spChg chg="mod">
          <ac:chgData name="Robert Gross" userId="S::grossrob@usc.edu::c6bad7e1-4462-487c-914e-fd37bd30d91f" providerId="AD" clId="Web-{B51A2B3D-7FF2-81E4-266B-943D3238BC79}" dt="2020-07-02T18:19:09.100" v="235" actId="20577"/>
          <ac:spMkLst>
            <pc:docMk/>
            <pc:sldMk cId="2236609075" sldId="2322"/>
            <ac:spMk id="29" creationId="{06E5DCE3-A250-4340-B81B-6882CDE95A8B}"/>
          </ac:spMkLst>
        </pc:spChg>
        <pc:spChg chg="mod">
          <ac:chgData name="Robert Gross" userId="S::grossrob@usc.edu::c6bad7e1-4462-487c-914e-fd37bd30d91f" providerId="AD" clId="Web-{B51A2B3D-7FF2-81E4-266B-943D3238BC79}" dt="2020-07-02T18:15:52.667" v="214" actId="1076"/>
          <ac:spMkLst>
            <pc:docMk/>
            <pc:sldMk cId="2236609075" sldId="2322"/>
            <ac:spMk id="32" creationId="{BFDAE0AB-0929-A844-825C-760ADCD90BC1}"/>
          </ac:spMkLst>
        </pc:spChg>
        <pc:spChg chg="mod">
          <ac:chgData name="Robert Gross" userId="S::grossrob@usc.edu::c6bad7e1-4462-487c-914e-fd37bd30d91f" providerId="AD" clId="Web-{B51A2B3D-7FF2-81E4-266B-943D3238BC79}" dt="2020-07-02T17:59:01.672" v="147" actId="1076"/>
          <ac:spMkLst>
            <pc:docMk/>
            <pc:sldMk cId="2236609075" sldId="2322"/>
            <ac:spMk id="33" creationId="{98CC238A-8A77-AB41-81C4-A7DF062E7CFA}"/>
          </ac:spMkLst>
        </pc:spChg>
        <pc:graphicFrameChg chg="mod modGraphic">
          <ac:chgData name="Robert Gross" userId="S::grossrob@usc.edu::c6bad7e1-4462-487c-914e-fd37bd30d91f" providerId="AD" clId="Web-{B51A2B3D-7FF2-81E4-266B-943D3238BC79}" dt="2020-07-02T18:18:49.880" v="224" actId="1076"/>
          <ac:graphicFrameMkLst>
            <pc:docMk/>
            <pc:sldMk cId="2236609075" sldId="2322"/>
            <ac:graphicFrameMk id="7" creationId="{C39EF014-0352-4B0C-AD2A-DE474633DBC2}"/>
          </ac:graphicFrameMkLst>
        </pc:graphicFrameChg>
        <pc:picChg chg="mod">
          <ac:chgData name="Robert Gross" userId="S::grossrob@usc.edu::c6bad7e1-4462-487c-914e-fd37bd30d91f" providerId="AD" clId="Web-{B51A2B3D-7FF2-81E4-266B-943D3238BC79}" dt="2020-07-02T18:16:13.231" v="217" actId="1076"/>
          <ac:picMkLst>
            <pc:docMk/>
            <pc:sldMk cId="2236609075" sldId="2322"/>
            <ac:picMk id="26" creationId="{558AFE8C-54A6-F649-863C-31E3F7C1083C}"/>
          </ac:picMkLst>
        </pc:picChg>
      </pc:sldChg>
    </pc:docChg>
  </pc:docChgLst>
  <pc:docChgLst>
    <pc:chgData name="Robert Gross" userId="S::grossrob@usc.edu::c6bad7e1-4462-487c-914e-fd37bd30d91f" providerId="AD" clId="Web-{0C8AA3C1-E24E-4AAA-93FD-8D7FF9FE1B4B}"/>
    <pc:docChg chg="modSld sldOrd">
      <pc:chgData name="Robert Gross" userId="S::grossrob@usc.edu::c6bad7e1-4462-487c-914e-fd37bd30d91f" providerId="AD" clId="Web-{0C8AA3C1-E24E-4AAA-93FD-8D7FF9FE1B4B}" dt="2020-07-05T19:25:14.560" v="54"/>
      <pc:docMkLst>
        <pc:docMk/>
      </pc:docMkLst>
      <pc:sldChg chg="ord">
        <pc:chgData name="Robert Gross" userId="S::grossrob@usc.edu::c6bad7e1-4462-487c-914e-fd37bd30d91f" providerId="AD" clId="Web-{0C8AA3C1-E24E-4AAA-93FD-8D7FF9FE1B4B}" dt="2020-07-05T19:25:04.575" v="53"/>
        <pc:sldMkLst>
          <pc:docMk/>
          <pc:sldMk cId="2108472978" sldId="860"/>
        </pc:sldMkLst>
      </pc:sldChg>
      <pc:sldChg chg="ord">
        <pc:chgData name="Robert Gross" userId="S::grossrob@usc.edu::c6bad7e1-4462-487c-914e-fd37bd30d91f" providerId="AD" clId="Web-{0C8AA3C1-E24E-4AAA-93FD-8D7FF9FE1B4B}" dt="2020-07-05T19:24:15.103" v="50"/>
        <pc:sldMkLst>
          <pc:docMk/>
          <pc:sldMk cId="2816987869" sldId="861"/>
        </pc:sldMkLst>
      </pc:sldChg>
      <pc:sldChg chg="ord">
        <pc:chgData name="Robert Gross" userId="S::grossrob@usc.edu::c6bad7e1-4462-487c-914e-fd37bd30d91f" providerId="AD" clId="Web-{0C8AA3C1-E24E-4AAA-93FD-8D7FF9FE1B4B}" dt="2020-07-05T19:25:14.560" v="54"/>
        <pc:sldMkLst>
          <pc:docMk/>
          <pc:sldMk cId="1720277028" sldId="871"/>
        </pc:sldMkLst>
      </pc:sldChg>
      <pc:sldChg chg="modSp ord">
        <pc:chgData name="Robert Gross" userId="S::grossrob@usc.edu::c6bad7e1-4462-487c-914e-fd37bd30d91f" providerId="AD" clId="Web-{0C8AA3C1-E24E-4AAA-93FD-8D7FF9FE1B4B}" dt="2020-07-05T19:23:32.945" v="47" actId="1076"/>
        <pc:sldMkLst>
          <pc:docMk/>
          <pc:sldMk cId="1368967593" sldId="872"/>
        </pc:sldMkLst>
        <pc:spChg chg="mod">
          <ac:chgData name="Robert Gross" userId="S::grossrob@usc.edu::c6bad7e1-4462-487c-914e-fd37bd30d91f" providerId="AD" clId="Web-{0C8AA3C1-E24E-4AAA-93FD-8D7FF9FE1B4B}" dt="2020-07-05T19:23:32.945" v="47" actId="1076"/>
          <ac:spMkLst>
            <pc:docMk/>
            <pc:sldMk cId="1368967593" sldId="872"/>
            <ac:spMk id="16" creationId="{518AE809-4AFB-40A2-BFDB-6047AA435E4D}"/>
          </ac:spMkLst>
        </pc:spChg>
        <pc:spChg chg="mod">
          <ac:chgData name="Robert Gross" userId="S::grossrob@usc.edu::c6bad7e1-4462-487c-914e-fd37bd30d91f" providerId="AD" clId="Web-{0C8AA3C1-E24E-4AAA-93FD-8D7FF9FE1B4B}" dt="2020-07-05T19:23:05.053" v="46" actId="1076"/>
          <ac:spMkLst>
            <pc:docMk/>
            <pc:sldMk cId="1368967593" sldId="872"/>
            <ac:spMk id="17" creationId="{1CFB635C-AA88-41CF-B038-DDCB0A599E5D}"/>
          </ac:spMkLst>
        </pc:spChg>
      </pc:sldChg>
      <pc:sldChg chg="ord">
        <pc:chgData name="Robert Gross" userId="S::grossrob@usc.edu::c6bad7e1-4462-487c-914e-fd37bd30d91f" providerId="AD" clId="Web-{0C8AA3C1-E24E-4AAA-93FD-8D7FF9FE1B4B}" dt="2020-07-05T19:24:58.246" v="52"/>
        <pc:sldMkLst>
          <pc:docMk/>
          <pc:sldMk cId="24541210" sldId="873"/>
        </pc:sldMkLst>
      </pc:sldChg>
      <pc:sldChg chg="ord">
        <pc:chgData name="Robert Gross" userId="S::grossrob@usc.edu::c6bad7e1-4462-487c-914e-fd37bd30d91f" providerId="AD" clId="Web-{0C8AA3C1-E24E-4AAA-93FD-8D7FF9FE1B4B}" dt="2020-07-05T19:21:38.017" v="40"/>
        <pc:sldMkLst>
          <pc:docMk/>
          <pc:sldMk cId="266533568" sldId="875"/>
        </pc:sldMkLst>
      </pc:sldChg>
      <pc:sldChg chg="modSp">
        <pc:chgData name="Robert Gross" userId="S::grossrob@usc.edu::c6bad7e1-4462-487c-914e-fd37bd30d91f" providerId="AD" clId="Web-{0C8AA3C1-E24E-4AAA-93FD-8D7FF9FE1B4B}" dt="2020-07-05T19:19:05.867" v="21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0C8AA3C1-E24E-4AAA-93FD-8D7FF9FE1B4B}" dt="2020-07-05T19:19:05.867" v="21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0C8AA3C1-E24E-4AAA-93FD-8D7FF9FE1B4B}" dt="2020-07-05T19:20:44.154" v="39"/>
        <pc:sldMkLst>
          <pc:docMk/>
          <pc:sldMk cId="3499223026" sldId="2315"/>
        </pc:sldMkLst>
        <pc:graphicFrameChg chg="mod modGraphic">
          <ac:chgData name="Robert Gross" userId="S::grossrob@usc.edu::c6bad7e1-4462-487c-914e-fd37bd30d91f" providerId="AD" clId="Web-{0C8AA3C1-E24E-4AAA-93FD-8D7FF9FE1B4B}" dt="2020-07-05T19:20:44.154" v="39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  <pc:sldChg chg="ord">
        <pc:chgData name="Robert Gross" userId="S::grossrob@usc.edu::c6bad7e1-4462-487c-914e-fd37bd30d91f" providerId="AD" clId="Web-{0C8AA3C1-E24E-4AAA-93FD-8D7FF9FE1B4B}" dt="2020-07-05T19:21:55.455" v="41"/>
        <pc:sldMkLst>
          <pc:docMk/>
          <pc:sldMk cId="1437359570" sldId="2320"/>
        </pc:sldMkLst>
      </pc:sldChg>
    </pc:docChg>
  </pc:docChgLst>
  <pc:docChgLst>
    <pc:chgData name="Dmitry Chausovsky" userId="S::chausovs@usc.edu::a67bc6cd-be70-4325-8bdc-6ca02f99b1f3" providerId="AD" clId="Web-{6665B162-6D25-3CC4-F5BB-AA6ED9545A93}"/>
    <pc:docChg chg="modSld">
      <pc:chgData name="Dmitry Chausovsky" userId="S::chausovs@usc.edu::a67bc6cd-be70-4325-8bdc-6ca02f99b1f3" providerId="AD" clId="Web-{6665B162-6D25-3CC4-F5BB-AA6ED9545A93}" dt="2020-06-12T23:38:10.403" v="37"/>
      <pc:docMkLst>
        <pc:docMk/>
      </pc:docMkLst>
      <pc:sldChg chg="modSp">
        <pc:chgData name="Dmitry Chausovsky" userId="S::chausovs@usc.edu::a67bc6cd-be70-4325-8bdc-6ca02f99b1f3" providerId="AD" clId="Web-{6665B162-6D25-3CC4-F5BB-AA6ED9545A93}" dt="2020-06-12T23:38:10.403" v="37"/>
        <pc:sldMkLst>
          <pc:docMk/>
          <pc:sldMk cId="4097647932" sldId="2301"/>
        </pc:sldMkLst>
        <pc:graphicFrameChg chg="mod modGraphic">
          <ac:chgData name="Dmitry Chausovsky" userId="S::chausovs@usc.edu::a67bc6cd-be70-4325-8bdc-6ca02f99b1f3" providerId="AD" clId="Web-{6665B162-6D25-3CC4-F5BB-AA6ED9545A93}" dt="2020-06-12T23:38:10.403" v="37"/>
          <ac:graphicFrameMkLst>
            <pc:docMk/>
            <pc:sldMk cId="4097647932" sldId="2301"/>
            <ac:graphicFrameMk id="31" creationId="{C908B29C-9588-4EB5-88A4-C9F0B542DD4A}"/>
          </ac:graphicFrameMkLst>
        </pc:graphicFrameChg>
      </pc:sldChg>
    </pc:docChg>
  </pc:docChgLst>
  <pc:docChgLst>
    <pc:chgData name="Dmitry Chausovsky" userId="S::chausovs@usc.edu::a67bc6cd-be70-4325-8bdc-6ca02f99b1f3" providerId="AD" clId="Web-{E8E63AA6-6A91-ED72-59A4-8D3F52288C99}"/>
    <pc:docChg chg="modSld">
      <pc:chgData name="Dmitry Chausovsky" userId="S::chausovs@usc.edu::a67bc6cd-be70-4325-8bdc-6ca02f99b1f3" providerId="AD" clId="Web-{E8E63AA6-6A91-ED72-59A4-8D3F52288C99}" dt="2020-06-04T19:52:08.903" v="146"/>
      <pc:docMkLst>
        <pc:docMk/>
      </pc:docMkLst>
      <pc:sldChg chg="modSp">
        <pc:chgData name="Dmitry Chausovsky" userId="S::chausovs@usc.edu::a67bc6cd-be70-4325-8bdc-6ca02f99b1f3" providerId="AD" clId="Web-{E8E63AA6-6A91-ED72-59A4-8D3F52288C99}" dt="2020-06-04T19:43:38.672" v="24" actId="20577"/>
        <pc:sldMkLst>
          <pc:docMk/>
          <pc:sldMk cId="3514334258" sldId="603"/>
        </pc:sldMkLst>
        <pc:spChg chg="mod">
          <ac:chgData name="Dmitry Chausovsky" userId="S::chausovs@usc.edu::a67bc6cd-be70-4325-8bdc-6ca02f99b1f3" providerId="AD" clId="Web-{E8E63AA6-6A91-ED72-59A4-8D3F52288C99}" dt="2020-06-04T19:43:38.672" v="24" actId="20577"/>
          <ac:spMkLst>
            <pc:docMk/>
            <pc:sldMk cId="3514334258" sldId="603"/>
            <ac:spMk id="9" creationId="{00000000-0000-0000-0000-000000000000}"/>
          </ac:spMkLst>
        </pc:spChg>
        <pc:spChg chg="mod">
          <ac:chgData name="Dmitry Chausovsky" userId="S::chausovs@usc.edu::a67bc6cd-be70-4325-8bdc-6ca02f99b1f3" providerId="AD" clId="Web-{E8E63AA6-6A91-ED72-59A4-8D3F52288C99}" dt="2020-06-04T19:43:23.078" v="21" actId="1076"/>
          <ac:spMkLst>
            <pc:docMk/>
            <pc:sldMk cId="3514334258" sldId="603"/>
            <ac:spMk id="15" creationId="{00000000-0000-0000-0000-000000000000}"/>
          </ac:spMkLst>
        </pc:spChg>
      </pc:sldChg>
      <pc:sldChg chg="modSp">
        <pc:chgData name="Dmitry Chausovsky" userId="S::chausovs@usc.edu::a67bc6cd-be70-4325-8bdc-6ca02f99b1f3" providerId="AD" clId="Web-{E8E63AA6-6A91-ED72-59A4-8D3F52288C99}" dt="2020-06-04T19:52:04.043" v="145"/>
        <pc:sldMkLst>
          <pc:docMk/>
          <pc:sldMk cId="4097647932" sldId="2301"/>
        </pc:sldMkLst>
        <pc:spChg chg="mod">
          <ac:chgData name="Dmitry Chausovsky" userId="S::chausovs@usc.edu::a67bc6cd-be70-4325-8bdc-6ca02f99b1f3" providerId="AD" clId="Web-{E8E63AA6-6A91-ED72-59A4-8D3F52288C99}" dt="2020-06-04T19:51:25.588" v="141" actId="20577"/>
          <ac:spMkLst>
            <pc:docMk/>
            <pc:sldMk cId="4097647932" sldId="2301"/>
            <ac:spMk id="17" creationId="{03D4C588-707E-42EC-9623-342AD224B721}"/>
          </ac:spMkLst>
        </pc:spChg>
        <pc:picChg chg="mod">
          <ac:chgData name="Dmitry Chausovsky" userId="S::chausovs@usc.edu::a67bc6cd-be70-4325-8bdc-6ca02f99b1f3" providerId="AD" clId="Web-{E8E63AA6-6A91-ED72-59A4-8D3F52288C99}" dt="2020-06-04T19:52:04.043" v="145"/>
          <ac:picMkLst>
            <pc:docMk/>
            <pc:sldMk cId="4097647932" sldId="2301"/>
            <ac:picMk id="11" creationId="{1684E8F6-B51E-4B37-BB6E-5E2818DC1765}"/>
          </ac:picMkLst>
        </pc:picChg>
      </pc:sldChg>
      <pc:sldChg chg="modSp">
        <pc:chgData name="Dmitry Chausovsky" userId="S::chausovs@usc.edu::a67bc6cd-be70-4325-8bdc-6ca02f99b1f3" providerId="AD" clId="Web-{E8E63AA6-6A91-ED72-59A4-8D3F52288C99}" dt="2020-06-04T19:51:40.152" v="143" actId="20577"/>
        <pc:sldMkLst>
          <pc:docMk/>
          <pc:sldMk cId="984748954" sldId="2309"/>
        </pc:sldMkLst>
        <pc:spChg chg="mod">
          <ac:chgData name="Dmitry Chausovsky" userId="S::chausovs@usc.edu::a67bc6cd-be70-4325-8bdc-6ca02f99b1f3" providerId="AD" clId="Web-{E8E63AA6-6A91-ED72-59A4-8D3F52288C99}" dt="2020-06-04T19:51:40.152" v="143" actId="20577"/>
          <ac:spMkLst>
            <pc:docMk/>
            <pc:sldMk cId="984748954" sldId="2309"/>
            <ac:spMk id="23" creationId="{0D31135F-77AB-41AF-BB1A-5E6E9CFF9680}"/>
          </ac:spMkLst>
        </pc:spChg>
        <pc:graphicFrameChg chg="mod modGraphic">
          <ac:chgData name="Dmitry Chausovsky" userId="S::chausovs@usc.edu::a67bc6cd-be70-4325-8bdc-6ca02f99b1f3" providerId="AD" clId="Web-{E8E63AA6-6A91-ED72-59A4-8D3F52288C99}" dt="2020-06-04T19:49:33.238" v="113"/>
          <ac:graphicFrameMkLst>
            <pc:docMk/>
            <pc:sldMk cId="984748954" sldId="2309"/>
            <ac:graphicFrameMk id="11" creationId="{E4FE27CA-E198-4DBF-AE79-95F53622BEAA}"/>
          </ac:graphicFrameMkLst>
        </pc:graphicFrameChg>
      </pc:sldChg>
      <pc:sldChg chg="modSp">
        <pc:chgData name="Dmitry Chausovsky" userId="S::chausovs@usc.edu::a67bc6cd-be70-4325-8bdc-6ca02f99b1f3" providerId="AD" clId="Web-{E8E63AA6-6A91-ED72-59A4-8D3F52288C99}" dt="2020-06-04T19:51:04.603" v="137" actId="20577"/>
        <pc:sldMkLst>
          <pc:docMk/>
          <pc:sldMk cId="3826674745" sldId="2314"/>
        </pc:sldMkLst>
        <pc:spChg chg="mod">
          <ac:chgData name="Dmitry Chausovsky" userId="S::chausovs@usc.edu::a67bc6cd-be70-4325-8bdc-6ca02f99b1f3" providerId="AD" clId="Web-{E8E63AA6-6A91-ED72-59A4-8D3F52288C99}" dt="2020-06-04T19:51:04.603" v="137" actId="20577"/>
          <ac:spMkLst>
            <pc:docMk/>
            <pc:sldMk cId="3826674745" sldId="2314"/>
            <ac:spMk id="9" creationId="{FF3CB070-FEB5-4E97-9EE3-9D5F256AFF93}"/>
          </ac:spMkLst>
        </pc:spChg>
      </pc:sldChg>
      <pc:sldChg chg="modSp">
        <pc:chgData name="Dmitry Chausovsky" userId="S::chausovs@usc.edu::a67bc6cd-be70-4325-8bdc-6ca02f99b1f3" providerId="AD" clId="Web-{E8E63AA6-6A91-ED72-59A4-8D3F52288C99}" dt="2020-06-04T19:52:08.903" v="146"/>
        <pc:sldMkLst>
          <pc:docMk/>
          <pc:sldMk cId="3499223026" sldId="2315"/>
        </pc:sldMkLst>
        <pc:spChg chg="mod">
          <ac:chgData name="Dmitry Chausovsky" userId="S::chausovs@usc.edu::a67bc6cd-be70-4325-8bdc-6ca02f99b1f3" providerId="AD" clId="Web-{E8E63AA6-6A91-ED72-59A4-8D3F52288C99}" dt="2020-06-04T19:51:32.354" v="142" actId="20577"/>
          <ac:spMkLst>
            <pc:docMk/>
            <pc:sldMk cId="3499223026" sldId="2315"/>
            <ac:spMk id="17" creationId="{03D4C588-707E-42EC-9623-342AD224B721}"/>
          </ac:spMkLst>
        </pc:spChg>
        <pc:picChg chg="mod">
          <ac:chgData name="Dmitry Chausovsky" userId="S::chausovs@usc.edu::a67bc6cd-be70-4325-8bdc-6ca02f99b1f3" providerId="AD" clId="Web-{E8E63AA6-6A91-ED72-59A4-8D3F52288C99}" dt="2020-06-04T19:52:08.903" v="146"/>
          <ac:picMkLst>
            <pc:docMk/>
            <pc:sldMk cId="3499223026" sldId="2315"/>
            <ac:picMk id="3" creationId="{03559EF8-08DD-4A90-8E62-A6F8D8C0ABD6}"/>
          </ac:picMkLst>
        </pc:picChg>
      </pc:sldChg>
      <pc:sldChg chg="modSp">
        <pc:chgData name="Dmitry Chausovsky" userId="S::chausovs@usc.edu::a67bc6cd-be70-4325-8bdc-6ca02f99b1f3" providerId="AD" clId="Web-{E8E63AA6-6A91-ED72-59A4-8D3F52288C99}" dt="2020-06-04T19:50:35.695" v="134" actId="14100"/>
        <pc:sldMkLst>
          <pc:docMk/>
          <pc:sldMk cId="1629427257" sldId="2317"/>
        </pc:sldMkLst>
        <pc:spChg chg="mod">
          <ac:chgData name="Dmitry Chausovsky" userId="S::chausovs@usc.edu::a67bc6cd-be70-4325-8bdc-6ca02f99b1f3" providerId="AD" clId="Web-{E8E63AA6-6A91-ED72-59A4-8D3F52288C99}" dt="2020-06-04T19:50:12.147" v="128" actId="14100"/>
          <ac:spMkLst>
            <pc:docMk/>
            <pc:sldMk cId="1629427257" sldId="2317"/>
            <ac:spMk id="55" creationId="{6F1760A5-BBA3-4462-B3E3-B48770F4B6C5}"/>
          </ac:spMkLst>
        </pc:spChg>
        <pc:spChg chg="mod">
          <ac:chgData name="Dmitry Chausovsky" userId="S::chausovs@usc.edu::a67bc6cd-be70-4325-8bdc-6ca02f99b1f3" providerId="AD" clId="Web-{E8E63AA6-6A91-ED72-59A4-8D3F52288C99}" dt="2020-06-04T19:50:35.695" v="134" actId="14100"/>
          <ac:spMkLst>
            <pc:docMk/>
            <pc:sldMk cId="1629427257" sldId="2317"/>
            <ac:spMk id="58" creationId="{6B55ED10-6EB5-42A1-B907-E235ECCDF6BE}"/>
          </ac:spMkLst>
        </pc:spChg>
        <pc:spChg chg="mod">
          <ac:chgData name="Dmitry Chausovsky" userId="S::chausovs@usc.edu::a67bc6cd-be70-4325-8bdc-6ca02f99b1f3" providerId="AD" clId="Web-{E8E63AA6-6A91-ED72-59A4-8D3F52288C99}" dt="2020-06-04T19:50:03.756" v="126" actId="14100"/>
          <ac:spMkLst>
            <pc:docMk/>
            <pc:sldMk cId="1629427257" sldId="2317"/>
            <ac:spMk id="61" creationId="{9E51B048-CEB1-4A3A-8244-B44828B164C8}"/>
          </ac:spMkLst>
        </pc:spChg>
        <pc:spChg chg="mod">
          <ac:chgData name="Dmitry Chausovsky" userId="S::chausovs@usc.edu::a67bc6cd-be70-4325-8bdc-6ca02f99b1f3" providerId="AD" clId="Web-{E8E63AA6-6A91-ED72-59A4-8D3F52288C99}" dt="2020-06-04T19:50:15.241" v="129" actId="14100"/>
          <ac:spMkLst>
            <pc:docMk/>
            <pc:sldMk cId="1629427257" sldId="2317"/>
            <ac:spMk id="64" creationId="{01C5E103-A364-49A3-9107-8B0C2DB203ED}"/>
          </ac:spMkLst>
        </pc:spChg>
        <pc:spChg chg="mod">
          <ac:chgData name="Dmitry Chausovsky" userId="S::chausovs@usc.edu::a67bc6cd-be70-4325-8bdc-6ca02f99b1f3" providerId="AD" clId="Web-{E8E63AA6-6A91-ED72-59A4-8D3F52288C99}" dt="2020-06-04T19:50:19.303" v="130" actId="14100"/>
          <ac:spMkLst>
            <pc:docMk/>
            <pc:sldMk cId="1629427257" sldId="2317"/>
            <ac:spMk id="72" creationId="{ECE256F5-C988-4193-BD53-A65B6CB6D6AE}"/>
          </ac:spMkLst>
        </pc:spChg>
        <pc:spChg chg="mod">
          <ac:chgData name="Dmitry Chausovsky" userId="S::chausovs@usc.edu::a67bc6cd-be70-4325-8bdc-6ca02f99b1f3" providerId="AD" clId="Web-{E8E63AA6-6A91-ED72-59A4-8D3F52288C99}" dt="2020-06-04T19:50:24.741" v="131" actId="20577"/>
          <ac:spMkLst>
            <pc:docMk/>
            <pc:sldMk cId="1629427257" sldId="2317"/>
            <ac:spMk id="119" creationId="{510E5BCA-CC02-4C27-A4FD-27798E243F83}"/>
          </ac:spMkLst>
        </pc:spChg>
      </pc:sldChg>
      <pc:sldChg chg="modSp">
        <pc:chgData name="Dmitry Chausovsky" userId="S::chausovs@usc.edu::a67bc6cd-be70-4325-8bdc-6ca02f99b1f3" providerId="AD" clId="Web-{E8E63AA6-6A91-ED72-59A4-8D3F52288C99}" dt="2020-06-04T19:51:47.886" v="144" actId="20577"/>
        <pc:sldMkLst>
          <pc:docMk/>
          <pc:sldMk cId="4185739924" sldId="2319"/>
        </pc:sldMkLst>
        <pc:spChg chg="mod">
          <ac:chgData name="Dmitry Chausovsky" userId="S::chausovs@usc.edu::a67bc6cd-be70-4325-8bdc-6ca02f99b1f3" providerId="AD" clId="Web-{E8E63AA6-6A91-ED72-59A4-8D3F52288C99}" dt="2020-06-04T19:51:47.886" v="144" actId="20577"/>
          <ac:spMkLst>
            <pc:docMk/>
            <pc:sldMk cId="4185739924" sldId="2319"/>
            <ac:spMk id="23" creationId="{0D31135F-77AB-41AF-BB1A-5E6E9CFF9680}"/>
          </ac:spMkLst>
        </pc:spChg>
        <pc:graphicFrameChg chg="mod modGraphic">
          <ac:chgData name="Dmitry Chausovsky" userId="S::chausovs@usc.edu::a67bc6cd-be70-4325-8bdc-6ca02f99b1f3" providerId="AD" clId="Web-{E8E63AA6-6A91-ED72-59A4-8D3F52288C99}" dt="2020-06-04T19:49:46.614" v="125"/>
          <ac:graphicFrameMkLst>
            <pc:docMk/>
            <pc:sldMk cId="4185739924" sldId="2319"/>
            <ac:graphicFrameMk id="11" creationId="{E4FE27CA-E198-4DBF-AE79-95F53622BEAA}"/>
          </ac:graphicFrameMkLst>
        </pc:graphicFrameChg>
      </pc:sldChg>
    </pc:docChg>
  </pc:docChgLst>
  <pc:docChgLst>
    <pc:chgData name="Robert Gross" userId="S::grossrob@usc.edu::c6bad7e1-4462-487c-914e-fd37bd30d91f" providerId="AD" clId="Web-{D7231452-FA2B-EA9E-670E-2619AB7D6AB3}"/>
    <pc:docChg chg="modSld">
      <pc:chgData name="Robert Gross" userId="S::grossrob@usc.edu::c6bad7e1-4462-487c-914e-fd37bd30d91f" providerId="AD" clId="Web-{D7231452-FA2B-EA9E-670E-2619AB7D6AB3}" dt="2020-06-15T20:13:25.237" v="51" actId="1076"/>
      <pc:docMkLst>
        <pc:docMk/>
      </pc:docMkLst>
      <pc:sldChg chg="modSp">
        <pc:chgData name="Robert Gross" userId="S::grossrob@usc.edu::c6bad7e1-4462-487c-914e-fd37bd30d91f" providerId="AD" clId="Web-{D7231452-FA2B-EA9E-670E-2619AB7D6AB3}" dt="2020-06-15T20:08:44.754" v="11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D7231452-FA2B-EA9E-670E-2619AB7D6AB3}" dt="2020-06-15T20:08:44.754" v="11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D7231452-FA2B-EA9E-670E-2619AB7D6AB3}" dt="2020-06-15T20:13:25.237" v="51" actId="1076"/>
        <pc:sldMkLst>
          <pc:docMk/>
          <pc:sldMk cId="3499223026" sldId="2315"/>
        </pc:sldMkLst>
        <pc:spChg chg="mod">
          <ac:chgData name="Robert Gross" userId="S::grossrob@usc.edu::c6bad7e1-4462-487c-914e-fd37bd30d91f" providerId="AD" clId="Web-{D7231452-FA2B-EA9E-670E-2619AB7D6AB3}" dt="2020-06-15T20:13:15.315" v="49" actId="14100"/>
          <ac:spMkLst>
            <pc:docMk/>
            <pc:sldMk cId="3499223026" sldId="2315"/>
            <ac:spMk id="17" creationId="{03D4C588-707E-42EC-9623-342AD224B721}"/>
          </ac:spMkLst>
        </pc:spChg>
        <pc:graphicFrameChg chg="mod modGraphic">
          <ac:chgData name="Robert Gross" userId="S::grossrob@usc.edu::c6bad7e1-4462-487c-914e-fd37bd30d91f" providerId="AD" clId="Web-{D7231452-FA2B-EA9E-670E-2619AB7D6AB3}" dt="2020-06-15T20:13:21.050" v="50" actId="1076"/>
          <ac:graphicFrameMkLst>
            <pc:docMk/>
            <pc:sldMk cId="3499223026" sldId="2315"/>
            <ac:graphicFrameMk id="31" creationId="{C908B29C-9588-4EB5-88A4-C9F0B542DD4A}"/>
          </ac:graphicFrameMkLst>
        </pc:graphicFrameChg>
        <pc:picChg chg="mod">
          <ac:chgData name="Robert Gross" userId="S::grossrob@usc.edu::c6bad7e1-4462-487c-914e-fd37bd30d91f" providerId="AD" clId="Web-{D7231452-FA2B-EA9E-670E-2619AB7D6AB3}" dt="2020-06-15T20:13:25.237" v="51" actId="1076"/>
          <ac:picMkLst>
            <pc:docMk/>
            <pc:sldMk cId="3499223026" sldId="2315"/>
            <ac:picMk id="3" creationId="{03559EF8-08DD-4A90-8E62-A6F8D8C0ABD6}"/>
          </ac:picMkLst>
        </pc:picChg>
      </pc:sldChg>
    </pc:docChg>
  </pc:docChgLst>
  <pc:docChgLst>
    <pc:chgData name="Robert Gross" userId="S::grossrob@usc.edu::c6bad7e1-4462-487c-914e-fd37bd30d91f" providerId="AD" clId="Web-{604CB8B7-3AB3-7B8C-2057-D59C1511D4C2}"/>
    <pc:docChg chg="modSld sldOrd">
      <pc:chgData name="Robert Gross" userId="S::grossrob@usc.edu::c6bad7e1-4462-487c-914e-fd37bd30d91f" providerId="AD" clId="Web-{604CB8B7-3AB3-7B8C-2057-D59C1511D4C2}" dt="2020-07-02T22:09:43.853" v="72"/>
      <pc:docMkLst>
        <pc:docMk/>
      </pc:docMkLst>
      <pc:sldChg chg="modSp">
        <pc:chgData name="Robert Gross" userId="S::grossrob@usc.edu::c6bad7e1-4462-487c-914e-fd37bd30d91f" providerId="AD" clId="Web-{604CB8B7-3AB3-7B8C-2057-D59C1511D4C2}" dt="2020-07-02T22:08:17.348" v="71" actId="1076"/>
        <pc:sldMkLst>
          <pc:docMk/>
          <pc:sldMk cId="1720277028" sldId="871"/>
        </pc:sldMkLst>
        <pc:picChg chg="mod">
          <ac:chgData name="Robert Gross" userId="S::grossrob@usc.edu::c6bad7e1-4462-487c-914e-fd37bd30d91f" providerId="AD" clId="Web-{604CB8B7-3AB3-7B8C-2057-D59C1511D4C2}" dt="2020-07-02T22:08:17.348" v="71" actId="1076"/>
          <ac:picMkLst>
            <pc:docMk/>
            <pc:sldMk cId="1720277028" sldId="871"/>
            <ac:picMk id="4" creationId="{00000000-0000-0000-0000-000000000000}"/>
          </ac:picMkLst>
        </pc:picChg>
      </pc:sldChg>
      <pc:sldChg chg="modSp ord">
        <pc:chgData name="Robert Gross" userId="S::grossrob@usc.edu::c6bad7e1-4462-487c-914e-fd37bd30d91f" providerId="AD" clId="Web-{604CB8B7-3AB3-7B8C-2057-D59C1511D4C2}" dt="2020-07-02T22:09:43.853" v="72"/>
        <pc:sldMkLst>
          <pc:docMk/>
          <pc:sldMk cId="266533568" sldId="875"/>
        </pc:sldMkLst>
        <pc:spChg chg="mod">
          <ac:chgData name="Robert Gross" userId="S::grossrob@usc.edu::c6bad7e1-4462-487c-914e-fd37bd30d91f" providerId="AD" clId="Web-{604CB8B7-3AB3-7B8C-2057-D59C1511D4C2}" dt="2020-07-02T22:06:02.434" v="69" actId="20577"/>
          <ac:spMkLst>
            <pc:docMk/>
            <pc:sldMk cId="266533568" sldId="875"/>
            <ac:spMk id="68" creationId="{00000000-0000-0000-0000-000000000000}"/>
          </ac:spMkLst>
        </pc:spChg>
      </pc:sldChg>
      <pc:sldChg chg="modSp">
        <pc:chgData name="Robert Gross" userId="S::grossrob@usc.edu::c6bad7e1-4462-487c-914e-fd37bd30d91f" providerId="AD" clId="Web-{604CB8B7-3AB3-7B8C-2057-D59C1511D4C2}" dt="2020-07-02T21:57:41.013" v="65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604CB8B7-3AB3-7B8C-2057-D59C1511D4C2}" dt="2020-07-02T21:57:41.013" v="65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604CB8B7-3AB3-7B8C-2057-D59C1511D4C2}" dt="2020-07-02T22:01:43.496" v="66" actId="1076"/>
        <pc:sldMkLst>
          <pc:docMk/>
          <pc:sldMk cId="2236609075" sldId="2322"/>
        </pc:sldMkLst>
        <pc:graphicFrameChg chg="mod">
          <ac:chgData name="Robert Gross" userId="S::grossrob@usc.edu::c6bad7e1-4462-487c-914e-fd37bd30d91f" providerId="AD" clId="Web-{604CB8B7-3AB3-7B8C-2057-D59C1511D4C2}" dt="2020-07-02T22:01:43.496" v="66" actId="1076"/>
          <ac:graphicFrameMkLst>
            <pc:docMk/>
            <pc:sldMk cId="2236609075" sldId="2322"/>
            <ac:graphicFrameMk id="6" creationId="{B499C0AA-6FB2-4230-A139-3F5560448937}"/>
          </ac:graphicFrameMkLst>
        </pc:graphicFrameChg>
      </pc:sldChg>
    </pc:docChg>
  </pc:docChgLst>
  <pc:docChgLst>
    <pc:chgData name="Dmitry Chausovsky" userId="S::chausovs@usc.edu::a67bc6cd-be70-4325-8bdc-6ca02f99b1f3" providerId="AD" clId="Web-{E08BA357-EDDF-C71D-E356-583B6324CFD7}"/>
    <pc:docChg chg="modSld">
      <pc:chgData name="Dmitry Chausovsky" userId="S::chausovs@usc.edu::a67bc6cd-be70-4325-8bdc-6ca02f99b1f3" providerId="AD" clId="Web-{E08BA357-EDDF-C71D-E356-583B6324CFD7}" dt="2020-07-02T18:23:57.346" v="197"/>
      <pc:docMkLst>
        <pc:docMk/>
      </pc:docMkLst>
      <pc:sldChg chg="addSp delSp modSp addCm">
        <pc:chgData name="Dmitry Chausovsky" userId="S::chausovs@usc.edu::a67bc6cd-be70-4325-8bdc-6ca02f99b1f3" providerId="AD" clId="Web-{E08BA357-EDDF-C71D-E356-583B6324CFD7}" dt="2020-07-02T18:23:57.346" v="197"/>
        <pc:sldMkLst>
          <pc:docMk/>
          <pc:sldMk cId="2236609075" sldId="2322"/>
        </pc:sldMkLst>
        <pc:spChg chg="add del">
          <ac:chgData name="Dmitry Chausovsky" userId="S::chausovs@usc.edu::a67bc6cd-be70-4325-8bdc-6ca02f99b1f3" providerId="AD" clId="Web-{E08BA357-EDDF-C71D-E356-583B6324CFD7}" dt="2020-07-02T18:22:03.453" v="161"/>
          <ac:spMkLst>
            <pc:docMk/>
            <pc:sldMk cId="2236609075" sldId="2322"/>
            <ac:spMk id="4" creationId="{35580AEA-94E0-4BD9-897F-C578815F9BDA}"/>
          </ac:spMkLst>
        </pc:spChg>
        <pc:spChg chg="add mod">
          <ac:chgData name="Dmitry Chausovsky" userId="S::chausovs@usc.edu::a67bc6cd-be70-4325-8bdc-6ca02f99b1f3" providerId="AD" clId="Web-{E08BA357-EDDF-C71D-E356-583B6324CFD7}" dt="2020-07-02T18:22:29.657" v="194" actId="20577"/>
          <ac:spMkLst>
            <pc:docMk/>
            <pc:sldMk cId="2236609075" sldId="2322"/>
            <ac:spMk id="5" creationId="{03B3DFDD-E098-4C4B-93D2-631224766DF6}"/>
          </ac:spMkLst>
        </pc:spChg>
        <pc:spChg chg="mod">
          <ac:chgData name="Dmitry Chausovsky" userId="S::chausovs@usc.edu::a67bc6cd-be70-4325-8bdc-6ca02f99b1f3" providerId="AD" clId="Web-{E08BA357-EDDF-C71D-E356-583B6324CFD7}" dt="2020-07-02T18:21:49.499" v="136" actId="1076"/>
          <ac:spMkLst>
            <pc:docMk/>
            <pc:sldMk cId="2236609075" sldId="2322"/>
            <ac:spMk id="29" creationId="{06E5DCE3-A250-4340-B81B-6882CDE95A8B}"/>
          </ac:spMkLst>
        </pc:spChg>
        <pc:spChg chg="mod">
          <ac:chgData name="Dmitry Chausovsky" userId="S::chausovs@usc.edu::a67bc6cd-be70-4325-8bdc-6ca02f99b1f3" providerId="AD" clId="Web-{E08BA357-EDDF-C71D-E356-583B6324CFD7}" dt="2020-07-02T18:20:18.169" v="83" actId="1076"/>
          <ac:spMkLst>
            <pc:docMk/>
            <pc:sldMk cId="2236609075" sldId="2322"/>
            <ac:spMk id="32" creationId="{BFDAE0AB-0929-A844-825C-760ADCD90BC1}"/>
          </ac:spMkLst>
        </pc:spChg>
        <pc:spChg chg="mod">
          <ac:chgData name="Dmitry Chausovsky" userId="S::chausovs@usc.edu::a67bc6cd-be70-4325-8bdc-6ca02f99b1f3" providerId="AD" clId="Web-{E08BA357-EDDF-C71D-E356-583B6324CFD7}" dt="2020-07-02T18:20:28.591" v="100" actId="20577"/>
          <ac:spMkLst>
            <pc:docMk/>
            <pc:sldMk cId="2236609075" sldId="2322"/>
            <ac:spMk id="33" creationId="{98CC238A-8A77-AB41-81C4-A7DF062E7CFA}"/>
          </ac:spMkLst>
        </pc:spChg>
        <pc:graphicFrameChg chg="mod modGraphic">
          <ac:chgData name="Dmitry Chausovsky" userId="S::chausovs@usc.edu::a67bc6cd-be70-4325-8bdc-6ca02f99b1f3" providerId="AD" clId="Web-{E08BA357-EDDF-C71D-E356-583B6324CFD7}" dt="2020-07-02T18:21:03.655" v="131"/>
          <ac:graphicFrameMkLst>
            <pc:docMk/>
            <pc:sldMk cId="2236609075" sldId="2322"/>
            <ac:graphicFrameMk id="7" creationId="{C39EF014-0352-4B0C-AD2A-DE474633DBC2}"/>
          </ac:graphicFrameMkLst>
        </pc:graphicFrameChg>
        <pc:picChg chg="add del mod">
          <ac:chgData name="Dmitry Chausovsky" userId="S::chausovs@usc.edu::a67bc6cd-be70-4325-8bdc-6ca02f99b1f3" providerId="AD" clId="Web-{E08BA357-EDDF-C71D-E356-583B6324CFD7}" dt="2020-07-02T18:18:01.197" v="78"/>
          <ac:picMkLst>
            <pc:docMk/>
            <pc:sldMk cId="2236609075" sldId="2322"/>
            <ac:picMk id="2" creationId="{36C9CAA9-CF21-47B3-9D0F-E29D5CE3226D}"/>
          </ac:picMkLst>
        </pc:picChg>
        <pc:picChg chg="add mod">
          <ac:chgData name="Dmitry Chausovsky" userId="S::chausovs@usc.edu::a67bc6cd-be70-4325-8bdc-6ca02f99b1f3" providerId="AD" clId="Web-{E08BA357-EDDF-C71D-E356-583B6324CFD7}" dt="2020-07-02T18:20:11.622" v="82" actId="1076"/>
          <ac:picMkLst>
            <pc:docMk/>
            <pc:sldMk cId="2236609075" sldId="2322"/>
            <ac:picMk id="3" creationId="{A5264075-F9BD-4F9D-871F-CDC472B88BB9}"/>
          </ac:picMkLst>
        </pc:picChg>
        <pc:picChg chg="del mod">
          <ac:chgData name="Dmitry Chausovsky" userId="S::chausovs@usc.edu::a67bc6cd-be70-4325-8bdc-6ca02f99b1f3" providerId="AD" clId="Web-{E08BA357-EDDF-C71D-E356-583B6324CFD7}" dt="2020-07-02T18:20:08.763" v="81"/>
          <ac:picMkLst>
            <pc:docMk/>
            <pc:sldMk cId="2236609075" sldId="2322"/>
            <ac:picMk id="26" creationId="{558AFE8C-54A6-F649-863C-31E3F7C1083C}"/>
          </ac:picMkLst>
        </pc:picChg>
      </pc:sldChg>
    </pc:docChg>
  </pc:docChgLst>
  <pc:docChgLst>
    <pc:chgData name="Robert Gross" userId="S::grossrob@usc.edu::c6bad7e1-4462-487c-914e-fd37bd30d91f" providerId="AD" clId="Web-{7759CCC6-5C80-C0A6-8E8A-26A3F7AA5D61}"/>
    <pc:docChg chg="modSld">
      <pc:chgData name="Robert Gross" userId="S::grossrob@usc.edu::c6bad7e1-4462-487c-914e-fd37bd30d91f" providerId="AD" clId="Web-{7759CCC6-5C80-C0A6-8E8A-26A3F7AA5D61}" dt="2020-06-29T03:26:13.436" v="125"/>
      <pc:docMkLst>
        <pc:docMk/>
      </pc:docMkLst>
      <pc:sldChg chg="modSp">
        <pc:chgData name="Robert Gross" userId="S::grossrob@usc.edu::c6bad7e1-4462-487c-914e-fd37bd30d91f" providerId="AD" clId="Web-{7759CCC6-5C80-C0A6-8E8A-26A3F7AA5D61}" dt="2020-06-29T03:24:31.461" v="39"/>
        <pc:sldMkLst>
          <pc:docMk/>
          <pc:sldMk cId="3826674745" sldId="2314"/>
        </pc:sldMkLst>
        <pc:graphicFrameChg chg="mod modGraphic">
          <ac:chgData name="Robert Gross" userId="S::grossrob@usc.edu::c6bad7e1-4462-487c-914e-fd37bd30d91f" providerId="AD" clId="Web-{7759CCC6-5C80-C0A6-8E8A-26A3F7AA5D61}" dt="2020-06-29T03:24:31.461" v="39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  <pc:sldChg chg="modSp">
        <pc:chgData name="Robert Gross" userId="S::grossrob@usc.edu::c6bad7e1-4462-487c-914e-fd37bd30d91f" providerId="AD" clId="Web-{7759CCC6-5C80-C0A6-8E8A-26A3F7AA5D61}" dt="2020-06-29T03:26:13.436" v="125"/>
        <pc:sldMkLst>
          <pc:docMk/>
          <pc:sldMk cId="3499223026" sldId="2315"/>
        </pc:sldMkLst>
        <pc:graphicFrameChg chg="mod modGraphic">
          <ac:chgData name="Robert Gross" userId="S::grossrob@usc.edu::c6bad7e1-4462-487c-914e-fd37bd30d91f" providerId="AD" clId="Web-{7759CCC6-5C80-C0A6-8E8A-26A3F7AA5D61}" dt="2020-06-29T03:26:13.436" v="125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</pc:docChg>
  </pc:docChgLst>
  <pc:docChgLst>
    <pc:chgData name="Dmitry Chausovsky" userId="S::chausovs@usc.edu::a67bc6cd-be70-4325-8bdc-6ca02f99b1f3" providerId="AD" clId="Web-{79CEDA30-C765-959F-E2D8-5710D600ACE4}"/>
    <pc:docChg chg="modSld">
      <pc:chgData name="Dmitry Chausovsky" userId="S::chausovs@usc.edu::a67bc6cd-be70-4325-8bdc-6ca02f99b1f3" providerId="AD" clId="Web-{79CEDA30-C765-959F-E2D8-5710D600ACE4}" dt="2020-06-12T21:58:52.376" v="2116"/>
      <pc:docMkLst>
        <pc:docMk/>
      </pc:docMkLst>
      <pc:sldChg chg="modSp">
        <pc:chgData name="Dmitry Chausovsky" userId="S::chausovs@usc.edu::a67bc6cd-be70-4325-8bdc-6ca02f99b1f3" providerId="AD" clId="Web-{79CEDA30-C765-959F-E2D8-5710D600ACE4}" dt="2020-06-12T21:58:52.376" v="2116"/>
        <pc:sldMkLst>
          <pc:docMk/>
          <pc:sldMk cId="4097647932" sldId="2301"/>
        </pc:sldMkLst>
        <pc:graphicFrameChg chg="mod modGraphic">
          <ac:chgData name="Dmitry Chausovsky" userId="S::chausovs@usc.edu::a67bc6cd-be70-4325-8bdc-6ca02f99b1f3" providerId="AD" clId="Web-{79CEDA30-C765-959F-E2D8-5710D600ACE4}" dt="2020-06-12T21:58:52.376" v="2116"/>
          <ac:graphicFrameMkLst>
            <pc:docMk/>
            <pc:sldMk cId="4097647932" sldId="2301"/>
            <ac:graphicFrameMk id="31" creationId="{C908B29C-9588-4EB5-88A4-C9F0B542DD4A}"/>
          </ac:graphicFrameMkLst>
        </pc:graphicFrameChg>
        <pc:picChg chg="mod">
          <ac:chgData name="Dmitry Chausovsky" userId="S::chausovs@usc.edu::a67bc6cd-be70-4325-8bdc-6ca02f99b1f3" providerId="AD" clId="Web-{79CEDA30-C765-959F-E2D8-5710D600ACE4}" dt="2020-06-12T21:17:51.633" v="1893" actId="1076"/>
          <ac:picMkLst>
            <pc:docMk/>
            <pc:sldMk cId="4097647932" sldId="2301"/>
            <ac:picMk id="11" creationId="{1684E8F6-B51E-4B37-BB6E-5E2818DC1765}"/>
          </ac:picMkLst>
        </pc:picChg>
      </pc:sldChg>
      <pc:sldChg chg="modSp">
        <pc:chgData name="Dmitry Chausovsky" userId="S::chausovs@usc.edu::a67bc6cd-be70-4325-8bdc-6ca02f99b1f3" providerId="AD" clId="Web-{79CEDA30-C765-959F-E2D8-5710D600ACE4}" dt="2020-06-12T21:55:19.380" v="2043"/>
        <pc:sldMkLst>
          <pc:docMk/>
          <pc:sldMk cId="3826674745" sldId="2314"/>
        </pc:sldMkLst>
        <pc:spChg chg="mod">
          <ac:chgData name="Dmitry Chausovsky" userId="S::chausovs@usc.edu::a67bc6cd-be70-4325-8bdc-6ca02f99b1f3" providerId="AD" clId="Web-{79CEDA30-C765-959F-E2D8-5710D600ACE4}" dt="2020-06-12T21:09:15.918" v="1612" actId="1076"/>
          <ac:spMkLst>
            <pc:docMk/>
            <pc:sldMk cId="3826674745" sldId="2314"/>
            <ac:spMk id="9" creationId="{FF3CB070-FEB5-4E97-9EE3-9D5F256AFF93}"/>
          </ac:spMkLst>
        </pc:spChg>
        <pc:graphicFrameChg chg="mod modGraphic">
          <ac:chgData name="Dmitry Chausovsky" userId="S::chausovs@usc.edu::a67bc6cd-be70-4325-8bdc-6ca02f99b1f3" providerId="AD" clId="Web-{79CEDA30-C765-959F-E2D8-5710D600ACE4}" dt="2020-06-12T21:55:19.380" v="2043"/>
          <ac:graphicFrameMkLst>
            <pc:docMk/>
            <pc:sldMk cId="3826674745" sldId="2314"/>
            <ac:graphicFrameMk id="11" creationId="{677F30C0-2C82-4037-A887-3C39BFD4A5DD}"/>
          </ac:graphicFrameMkLst>
        </pc:graphicFrameChg>
        <pc:graphicFrameChg chg="mod modGraphic">
          <ac:chgData name="Dmitry Chausovsky" userId="S::chausovs@usc.edu::a67bc6cd-be70-4325-8bdc-6ca02f99b1f3" providerId="AD" clId="Web-{79CEDA30-C765-959F-E2D8-5710D600ACE4}" dt="2020-06-12T20:50:41.264" v="969"/>
          <ac:graphicFrameMkLst>
            <pc:docMk/>
            <pc:sldMk cId="3826674745" sldId="2314"/>
            <ac:graphicFrameMk id="12" creationId="{730C2224-ECF4-47CE-91BA-EDB342F3111F}"/>
          </ac:graphicFrameMkLst>
        </pc:graphicFrameChg>
      </pc:sldChg>
      <pc:sldChg chg="modSp">
        <pc:chgData name="Dmitry Chausovsky" userId="S::chausovs@usc.edu::a67bc6cd-be70-4325-8bdc-6ca02f99b1f3" providerId="AD" clId="Web-{79CEDA30-C765-959F-E2D8-5710D600ACE4}" dt="2020-06-12T21:56:19.274" v="2046"/>
        <pc:sldMkLst>
          <pc:docMk/>
          <pc:sldMk cId="3499223026" sldId="2315"/>
        </pc:sldMkLst>
        <pc:graphicFrameChg chg="mod modGraphic">
          <ac:chgData name="Dmitry Chausovsky" userId="S::chausovs@usc.edu::a67bc6cd-be70-4325-8bdc-6ca02f99b1f3" providerId="AD" clId="Web-{79CEDA30-C765-959F-E2D8-5710D600ACE4}" dt="2020-06-12T21:56:19.274" v="2046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</pc:docChg>
  </pc:docChgLst>
  <pc:docChgLst>
    <pc:chgData name="Robert Gross" userId="S::grossrob@usc.edu::c6bad7e1-4462-487c-914e-fd37bd30d91f" providerId="AD" clId="Web-{222A7A0D-5AE4-C6BD-07B1-9FCB714B0C74}"/>
    <pc:docChg chg="addSld modSld sldOrd modSection">
      <pc:chgData name="Robert Gross" userId="S::grossrob@usc.edu::c6bad7e1-4462-487c-914e-fd37bd30d91f" providerId="AD" clId="Web-{222A7A0D-5AE4-C6BD-07B1-9FCB714B0C74}" dt="2020-07-02T03:31:29.782" v="517"/>
      <pc:docMkLst>
        <pc:docMk/>
      </pc:docMkLst>
      <pc:sldChg chg="ord">
        <pc:chgData name="Robert Gross" userId="S::grossrob@usc.edu::c6bad7e1-4462-487c-914e-fd37bd30d91f" providerId="AD" clId="Web-{222A7A0D-5AE4-C6BD-07B1-9FCB714B0C74}" dt="2020-07-02T03:28:13.144" v="509"/>
        <pc:sldMkLst>
          <pc:docMk/>
          <pc:sldMk cId="1720277028" sldId="871"/>
        </pc:sldMkLst>
      </pc:sldChg>
      <pc:sldChg chg="ord">
        <pc:chgData name="Robert Gross" userId="S::grossrob@usc.edu::c6bad7e1-4462-487c-914e-fd37bd30d91f" providerId="AD" clId="Web-{222A7A0D-5AE4-C6BD-07B1-9FCB714B0C74}" dt="2020-07-02T03:28:19.503" v="510"/>
        <pc:sldMkLst>
          <pc:docMk/>
          <pc:sldMk cId="1368967593" sldId="872"/>
        </pc:sldMkLst>
      </pc:sldChg>
      <pc:sldChg chg="modSp ord">
        <pc:chgData name="Robert Gross" userId="S::grossrob@usc.edu::c6bad7e1-4462-487c-914e-fd37bd30d91f" providerId="AD" clId="Web-{222A7A0D-5AE4-C6BD-07B1-9FCB714B0C74}" dt="2020-07-02T03:26:55.827" v="508"/>
        <pc:sldMkLst>
          <pc:docMk/>
          <pc:sldMk cId="266533568" sldId="875"/>
        </pc:sldMkLst>
        <pc:spChg chg="mod">
          <ac:chgData name="Robert Gross" userId="S::grossrob@usc.edu::c6bad7e1-4462-487c-914e-fd37bd30d91f" providerId="AD" clId="Web-{222A7A0D-5AE4-C6BD-07B1-9FCB714B0C74}" dt="2020-07-02T03:17:47.029" v="486" actId="14100"/>
          <ac:spMkLst>
            <pc:docMk/>
            <pc:sldMk cId="266533568" sldId="875"/>
            <ac:spMk id="59" creationId="{00000000-0000-0000-0000-000000000000}"/>
          </ac:spMkLst>
        </pc:spChg>
      </pc:sldChg>
      <pc:sldChg chg="modSp">
        <pc:chgData name="Robert Gross" userId="S::grossrob@usc.edu::c6bad7e1-4462-487c-914e-fd37bd30d91f" providerId="AD" clId="Web-{222A7A0D-5AE4-C6BD-07B1-9FCB714B0C74}" dt="2020-07-02T03:17:02.042" v="483"/>
        <pc:sldMkLst>
          <pc:docMk/>
          <pc:sldMk cId="3499223026" sldId="2315"/>
        </pc:sldMkLst>
        <pc:graphicFrameChg chg="mod modGraphic">
          <ac:chgData name="Robert Gross" userId="S::grossrob@usc.edu::c6bad7e1-4462-487c-914e-fd37bd30d91f" providerId="AD" clId="Web-{222A7A0D-5AE4-C6BD-07B1-9FCB714B0C74}" dt="2020-07-02T03:17:02.042" v="483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  <pc:sldChg chg="addSp modSp">
        <pc:chgData name="Robert Gross" userId="S::grossrob@usc.edu::c6bad7e1-4462-487c-914e-fd37bd30d91f" providerId="AD" clId="Web-{222A7A0D-5AE4-C6BD-07B1-9FCB714B0C74}" dt="2020-07-02T03:31:29.782" v="517"/>
        <pc:sldMkLst>
          <pc:docMk/>
          <pc:sldMk cId="1437359570" sldId="2320"/>
        </pc:sldMkLst>
        <pc:spChg chg="mod">
          <ac:chgData name="Robert Gross" userId="S::grossrob@usc.edu::c6bad7e1-4462-487c-914e-fd37bd30d91f" providerId="AD" clId="Web-{222A7A0D-5AE4-C6BD-07B1-9FCB714B0C74}" dt="2020-07-02T03:29:27.351" v="511" actId="1076"/>
          <ac:spMkLst>
            <pc:docMk/>
            <pc:sldMk cId="1437359570" sldId="2320"/>
            <ac:spMk id="104" creationId="{3CA5E38A-1CF2-4CB5-9DA8-83A926098309}"/>
          </ac:spMkLst>
        </pc:spChg>
        <pc:spChg chg="mod">
          <ac:chgData name="Robert Gross" userId="S::grossrob@usc.edu::c6bad7e1-4462-487c-914e-fd37bd30d91f" providerId="AD" clId="Web-{222A7A0D-5AE4-C6BD-07B1-9FCB714B0C74}" dt="2020-07-02T03:29:46.573" v="512" actId="1076"/>
          <ac:spMkLst>
            <pc:docMk/>
            <pc:sldMk cId="1437359570" sldId="2320"/>
            <ac:spMk id="146" creationId="{FB901877-D28C-4614-8DC8-68E021AAC408}"/>
          </ac:spMkLst>
        </pc:spChg>
        <pc:spChg chg="mod">
          <ac:chgData name="Robert Gross" userId="S::grossrob@usc.edu::c6bad7e1-4462-487c-914e-fd37bd30d91f" providerId="AD" clId="Web-{222A7A0D-5AE4-C6BD-07B1-9FCB714B0C74}" dt="2020-07-02T03:30:31.904" v="516" actId="14100"/>
          <ac:spMkLst>
            <pc:docMk/>
            <pc:sldMk cId="1437359570" sldId="2320"/>
            <ac:spMk id="152" creationId="{CB99F4B9-7BD9-40F4-967B-5761590645CA}"/>
          </ac:spMkLst>
        </pc:spChg>
        <pc:picChg chg="add mod">
          <ac:chgData name="Robert Gross" userId="S::grossrob@usc.edu::c6bad7e1-4462-487c-914e-fd37bd30d91f" providerId="AD" clId="Web-{222A7A0D-5AE4-C6BD-07B1-9FCB714B0C74}" dt="2020-07-02T03:31:29.782" v="517"/>
          <ac:picMkLst>
            <pc:docMk/>
            <pc:sldMk cId="1437359570" sldId="2320"/>
            <ac:picMk id="14" creationId="{F8BDFBC7-309A-4585-9CDB-879B27B4EDB2}"/>
          </ac:picMkLst>
        </pc:picChg>
      </pc:sldChg>
      <pc:sldChg chg="addSp modSp new">
        <pc:chgData name="Robert Gross" userId="S::grossrob@usc.edu::c6bad7e1-4462-487c-914e-fd37bd30d91f" providerId="AD" clId="Web-{222A7A0D-5AE4-C6BD-07B1-9FCB714B0C74}" dt="2020-07-02T03:23:03.094" v="494" actId="14100"/>
        <pc:sldMkLst>
          <pc:docMk/>
          <pc:sldMk cId="2490286163" sldId="2321"/>
        </pc:sldMkLst>
        <pc:picChg chg="add mod">
          <ac:chgData name="Robert Gross" userId="S::grossrob@usc.edu::c6bad7e1-4462-487c-914e-fd37bd30d91f" providerId="AD" clId="Web-{222A7A0D-5AE4-C6BD-07B1-9FCB714B0C74}" dt="2020-07-02T03:23:03.094" v="494" actId="14100"/>
          <ac:picMkLst>
            <pc:docMk/>
            <pc:sldMk cId="2490286163" sldId="2321"/>
            <ac:picMk id="2" creationId="{FD77D51A-54CB-4D17-B42C-57504D0B6A4D}"/>
          </ac:picMkLst>
        </pc:picChg>
      </pc:sldChg>
      <pc:sldChg chg="addSp delSp modSp new">
        <pc:chgData name="Robert Gross" userId="S::grossrob@usc.edu::c6bad7e1-4462-487c-914e-fd37bd30d91f" providerId="AD" clId="Web-{222A7A0D-5AE4-C6BD-07B1-9FCB714B0C74}" dt="2020-07-02T03:26:20.621" v="507" actId="14100"/>
        <pc:sldMkLst>
          <pc:docMk/>
          <pc:sldMk cId="3633090756" sldId="2322"/>
        </pc:sldMkLst>
        <pc:picChg chg="add del mod">
          <ac:chgData name="Robert Gross" userId="S::grossrob@usc.edu::c6bad7e1-4462-487c-914e-fd37bd30d91f" providerId="AD" clId="Web-{222A7A0D-5AE4-C6BD-07B1-9FCB714B0C74}" dt="2020-07-02T03:25:13.617" v="497"/>
          <ac:picMkLst>
            <pc:docMk/>
            <pc:sldMk cId="3633090756" sldId="2322"/>
            <ac:picMk id="2" creationId="{DDE4E283-DF5F-4F7E-9E9E-46AF0B2E9531}"/>
          </ac:picMkLst>
        </pc:picChg>
        <pc:picChg chg="add mod">
          <ac:chgData name="Robert Gross" userId="S::grossrob@usc.edu::c6bad7e1-4462-487c-914e-fd37bd30d91f" providerId="AD" clId="Web-{222A7A0D-5AE4-C6BD-07B1-9FCB714B0C74}" dt="2020-07-02T03:26:20.621" v="507" actId="14100"/>
          <ac:picMkLst>
            <pc:docMk/>
            <pc:sldMk cId="3633090756" sldId="2322"/>
            <ac:picMk id="3" creationId="{B76B279B-410F-4DA0-9A58-EB80F2409B09}"/>
          </ac:picMkLst>
        </pc:picChg>
      </pc:sldChg>
    </pc:docChg>
  </pc:docChgLst>
  <pc:docChgLst>
    <pc:chgData name="Dmitry Chausovsky" userId="S::chausovs@usc.edu::a67bc6cd-be70-4325-8bdc-6ca02f99b1f3" providerId="AD" clId="Web-{B62AC92E-2C7B-F75F-5E0E-73739398E059}"/>
    <pc:docChg chg="modSld">
      <pc:chgData name="Dmitry Chausovsky" userId="S::chausovs@usc.edu::a67bc6cd-be70-4325-8bdc-6ca02f99b1f3" providerId="AD" clId="Web-{B62AC92E-2C7B-F75F-5E0E-73739398E059}" dt="2020-06-16T15:49:36.960" v="97"/>
      <pc:docMkLst>
        <pc:docMk/>
      </pc:docMkLst>
      <pc:sldChg chg="modSp">
        <pc:chgData name="Dmitry Chausovsky" userId="S::chausovs@usc.edu::a67bc6cd-be70-4325-8bdc-6ca02f99b1f3" providerId="AD" clId="Web-{B62AC92E-2C7B-F75F-5E0E-73739398E059}" dt="2020-06-16T15:49:36.960" v="97"/>
        <pc:sldMkLst>
          <pc:docMk/>
          <pc:sldMk cId="3826674745" sldId="2314"/>
        </pc:sldMkLst>
        <pc:graphicFrameChg chg="mod modGraphic">
          <ac:chgData name="Dmitry Chausovsky" userId="S::chausovs@usc.edu::a67bc6cd-be70-4325-8bdc-6ca02f99b1f3" providerId="AD" clId="Web-{B62AC92E-2C7B-F75F-5E0E-73739398E059}" dt="2020-06-16T15:49:36.960" v="97"/>
          <ac:graphicFrameMkLst>
            <pc:docMk/>
            <pc:sldMk cId="3826674745" sldId="2314"/>
            <ac:graphicFrameMk id="11" creationId="{677F30C0-2C82-4037-A887-3C39BFD4A5DD}"/>
          </ac:graphicFrameMkLst>
        </pc:graphicFrameChg>
      </pc:sldChg>
    </pc:docChg>
  </pc:docChgLst>
  <pc:docChgLst>
    <pc:chgData name="Dmitry Chausovsky" userId="S::chausovs@usc.edu::a67bc6cd-be70-4325-8bdc-6ca02f99b1f3" providerId="AD" clId="Web-{20D50F4A-1365-328C-01CD-B3813C947BC5}"/>
    <pc:docChg chg="modSld">
      <pc:chgData name="Dmitry Chausovsky" userId="S::chausovs@usc.edu::a67bc6cd-be70-4325-8bdc-6ca02f99b1f3" providerId="AD" clId="Web-{20D50F4A-1365-328C-01CD-B3813C947BC5}" dt="2020-06-04T16:07:20.382" v="3"/>
      <pc:docMkLst>
        <pc:docMk/>
      </pc:docMkLst>
      <pc:sldChg chg="modSp">
        <pc:chgData name="Dmitry Chausovsky" userId="S::chausovs@usc.edu::a67bc6cd-be70-4325-8bdc-6ca02f99b1f3" providerId="AD" clId="Web-{20D50F4A-1365-328C-01CD-B3813C947BC5}" dt="2020-06-04T16:07:20.382" v="3"/>
        <pc:sldMkLst>
          <pc:docMk/>
          <pc:sldMk cId="4185739924" sldId="2319"/>
        </pc:sldMkLst>
        <pc:graphicFrameChg chg="modGraphic">
          <ac:chgData name="Dmitry Chausovsky" userId="S::chausovs@usc.edu::a67bc6cd-be70-4325-8bdc-6ca02f99b1f3" providerId="AD" clId="Web-{20D50F4A-1365-328C-01CD-B3813C947BC5}" dt="2020-06-04T16:07:20.382" v="3"/>
          <ac:graphicFrameMkLst>
            <pc:docMk/>
            <pc:sldMk cId="4185739924" sldId="2319"/>
            <ac:graphicFrameMk id="11" creationId="{E4FE27CA-E198-4DBF-AE79-95F53622BEAA}"/>
          </ac:graphicFrameMkLst>
        </pc:graphicFrameChg>
      </pc:sldChg>
    </pc:docChg>
  </pc:docChgLst>
  <pc:docChgLst>
    <pc:chgData name="Patricia Hoen" userId="S::hoen@usc.edu::21296853-04bf-4166-bb0f-1c98e579a2d8" providerId="AD" clId="Web-{E3477DA1-D7D8-3AAF-0611-C72665511E04}"/>
    <pc:docChg chg="modSld">
      <pc:chgData name="Patricia Hoen" userId="S::hoen@usc.edu::21296853-04bf-4166-bb0f-1c98e579a2d8" providerId="AD" clId="Web-{E3477DA1-D7D8-3AAF-0611-C72665511E04}" dt="2020-06-24T16:53:25.826" v="31" actId="20577"/>
      <pc:docMkLst>
        <pc:docMk/>
      </pc:docMkLst>
      <pc:sldChg chg="modSp">
        <pc:chgData name="Patricia Hoen" userId="S::hoen@usc.edu::21296853-04bf-4166-bb0f-1c98e579a2d8" providerId="AD" clId="Web-{E3477DA1-D7D8-3AAF-0611-C72665511E04}" dt="2020-06-24T16:53:00.278" v="6" actId="20577"/>
        <pc:sldMkLst>
          <pc:docMk/>
          <pc:sldMk cId="3514334258" sldId="603"/>
        </pc:sldMkLst>
        <pc:spChg chg="mod">
          <ac:chgData name="Patricia Hoen" userId="S::hoen@usc.edu::21296853-04bf-4166-bb0f-1c98e579a2d8" providerId="AD" clId="Web-{E3477DA1-D7D8-3AAF-0611-C72665511E04}" dt="2020-06-24T16:53:00.278" v="6" actId="20577"/>
          <ac:spMkLst>
            <pc:docMk/>
            <pc:sldMk cId="3514334258" sldId="603"/>
            <ac:spMk id="9" creationId="{00000000-0000-0000-0000-000000000000}"/>
          </ac:spMkLst>
        </pc:spChg>
      </pc:sldChg>
      <pc:sldChg chg="modSp">
        <pc:chgData name="Patricia Hoen" userId="S::hoen@usc.edu::21296853-04bf-4166-bb0f-1c98e579a2d8" providerId="AD" clId="Web-{E3477DA1-D7D8-3AAF-0611-C72665511E04}" dt="2020-06-24T16:53:15.529" v="21" actId="20577"/>
        <pc:sldMkLst>
          <pc:docMk/>
          <pc:sldMk cId="4097647932" sldId="2301"/>
        </pc:sldMkLst>
        <pc:spChg chg="mod">
          <ac:chgData name="Patricia Hoen" userId="S::hoen@usc.edu::21296853-04bf-4166-bb0f-1c98e579a2d8" providerId="AD" clId="Web-{E3477DA1-D7D8-3AAF-0611-C72665511E04}" dt="2020-06-24T16:53:15.529" v="21" actId="20577"/>
          <ac:spMkLst>
            <pc:docMk/>
            <pc:sldMk cId="4097647932" sldId="2301"/>
            <ac:spMk id="6" creationId="{75F765F9-B39A-44C4-A56B-3C4F35DBA56A}"/>
          </ac:spMkLst>
        </pc:spChg>
      </pc:sldChg>
      <pc:sldChg chg="modSp">
        <pc:chgData name="Patricia Hoen" userId="S::hoen@usc.edu::21296853-04bf-4166-bb0f-1c98e579a2d8" providerId="AD" clId="Web-{E3477DA1-D7D8-3AAF-0611-C72665511E04}" dt="2020-06-24T16:53:08.325" v="13" actId="20577"/>
        <pc:sldMkLst>
          <pc:docMk/>
          <pc:sldMk cId="3826674745" sldId="2314"/>
        </pc:sldMkLst>
        <pc:spChg chg="mod">
          <ac:chgData name="Patricia Hoen" userId="S::hoen@usc.edu::21296853-04bf-4166-bb0f-1c98e579a2d8" providerId="AD" clId="Web-{E3477DA1-D7D8-3AAF-0611-C72665511E04}" dt="2020-06-24T16:53:08.325" v="13" actId="20577"/>
          <ac:spMkLst>
            <pc:docMk/>
            <pc:sldMk cId="3826674745" sldId="2314"/>
            <ac:spMk id="3" creationId="{091ADE4B-2177-499B-897D-770BC061CADD}"/>
          </ac:spMkLst>
        </pc:spChg>
      </pc:sldChg>
      <pc:sldChg chg="modSp">
        <pc:chgData name="Patricia Hoen" userId="S::hoen@usc.edu::21296853-04bf-4166-bb0f-1c98e579a2d8" providerId="AD" clId="Web-{E3477DA1-D7D8-3AAF-0611-C72665511E04}" dt="2020-06-24T16:53:23.295" v="30" actId="20577"/>
        <pc:sldMkLst>
          <pc:docMk/>
          <pc:sldMk cId="3499223026" sldId="2315"/>
        </pc:sldMkLst>
        <pc:spChg chg="mod">
          <ac:chgData name="Patricia Hoen" userId="S::hoen@usc.edu::21296853-04bf-4166-bb0f-1c98e579a2d8" providerId="AD" clId="Web-{E3477DA1-D7D8-3AAF-0611-C72665511E04}" dt="2020-06-24T16:53:23.295" v="30" actId="20577"/>
          <ac:spMkLst>
            <pc:docMk/>
            <pc:sldMk cId="3499223026" sldId="2315"/>
            <ac:spMk id="6" creationId="{75F765F9-B39A-44C4-A56B-3C4F35DBA56A}"/>
          </ac:spMkLst>
        </pc:spChg>
      </pc:sldChg>
    </pc:docChg>
  </pc:docChgLst>
  <pc:docChgLst>
    <pc:chgData name="Dmitry Chausovsky" userId="S::chausovs@usc.edu::a67bc6cd-be70-4325-8bdc-6ca02f99b1f3" providerId="AD" clId="Web-{16D0C667-4CD5-41CC-A412-1DCCF68ADE83}"/>
    <pc:docChg chg="modSld">
      <pc:chgData name="Dmitry Chausovsky" userId="S::chausovs@usc.edu::a67bc6cd-be70-4325-8bdc-6ca02f99b1f3" providerId="AD" clId="Web-{16D0C667-4CD5-41CC-A412-1DCCF68ADE83}" dt="2020-06-04T13:54:21.388" v="362"/>
      <pc:docMkLst>
        <pc:docMk/>
      </pc:docMkLst>
      <pc:sldChg chg="modSp">
        <pc:chgData name="Dmitry Chausovsky" userId="S::chausovs@usc.edu::a67bc6cd-be70-4325-8bdc-6ca02f99b1f3" providerId="AD" clId="Web-{16D0C667-4CD5-41CC-A412-1DCCF68ADE83}" dt="2020-06-04T13:49:20.058" v="181"/>
        <pc:sldMkLst>
          <pc:docMk/>
          <pc:sldMk cId="4097647932" sldId="2301"/>
        </pc:sldMkLst>
        <pc:graphicFrameChg chg="mod modGraphic">
          <ac:chgData name="Dmitry Chausovsky" userId="S::chausovs@usc.edu::a67bc6cd-be70-4325-8bdc-6ca02f99b1f3" providerId="AD" clId="Web-{16D0C667-4CD5-41CC-A412-1DCCF68ADE83}" dt="2020-06-04T13:49:20.058" v="181"/>
          <ac:graphicFrameMkLst>
            <pc:docMk/>
            <pc:sldMk cId="4097647932" sldId="2301"/>
            <ac:graphicFrameMk id="31" creationId="{C908B29C-9588-4EB5-88A4-C9F0B542DD4A}"/>
          </ac:graphicFrameMkLst>
        </pc:graphicFrameChg>
      </pc:sldChg>
      <pc:sldChg chg="addSp delSp modSp">
        <pc:chgData name="Dmitry Chausovsky" userId="S::chausovs@usc.edu::a67bc6cd-be70-4325-8bdc-6ca02f99b1f3" providerId="AD" clId="Web-{16D0C667-4CD5-41CC-A412-1DCCF68ADE83}" dt="2020-06-04T13:47:19.630" v="98"/>
        <pc:sldMkLst>
          <pc:docMk/>
          <pc:sldMk cId="984748954" sldId="2309"/>
        </pc:sldMkLst>
        <pc:graphicFrameChg chg="del modGraphic">
          <ac:chgData name="Dmitry Chausovsky" userId="S::chausovs@usc.edu::a67bc6cd-be70-4325-8bdc-6ca02f99b1f3" providerId="AD" clId="Web-{16D0C667-4CD5-41CC-A412-1DCCF68ADE83}" dt="2020-06-04T13:44:11.697" v="69"/>
          <ac:graphicFrameMkLst>
            <pc:docMk/>
            <pc:sldMk cId="984748954" sldId="2309"/>
            <ac:graphicFrameMk id="2" creationId="{7CC26400-1FBD-4DA5-9AA3-96FB945B0576}"/>
          </ac:graphicFrameMkLst>
        </pc:graphicFrameChg>
        <pc:graphicFrameChg chg="add del mod">
          <ac:chgData name="Dmitry Chausovsky" userId="S::chausovs@usc.edu::a67bc6cd-be70-4325-8bdc-6ca02f99b1f3" providerId="AD" clId="Web-{16D0C667-4CD5-41CC-A412-1DCCF68ADE83}" dt="2020-06-04T13:42:54.786" v="24"/>
          <ac:graphicFrameMkLst>
            <pc:docMk/>
            <pc:sldMk cId="984748954" sldId="2309"/>
            <ac:graphicFrameMk id="4" creationId="{D08286E7-4329-4637-BBF2-B919DC62BEAC}"/>
          </ac:graphicFrameMkLst>
        </pc:graphicFrameChg>
        <pc:graphicFrameChg chg="mod modGraphic">
          <ac:chgData name="Dmitry Chausovsky" userId="S::chausovs@usc.edu::a67bc6cd-be70-4325-8bdc-6ca02f99b1f3" providerId="AD" clId="Web-{16D0C667-4CD5-41CC-A412-1DCCF68ADE83}" dt="2020-06-04T13:47:19.630" v="98"/>
          <ac:graphicFrameMkLst>
            <pc:docMk/>
            <pc:sldMk cId="984748954" sldId="2309"/>
            <ac:graphicFrameMk id="11" creationId="{E4FE27CA-E198-4DBF-AE79-95F53622BEAA}"/>
          </ac:graphicFrameMkLst>
        </pc:graphicFrameChg>
      </pc:sldChg>
      <pc:sldChg chg="modSp">
        <pc:chgData name="Dmitry Chausovsky" userId="S::chausovs@usc.edu::a67bc6cd-be70-4325-8bdc-6ca02f99b1f3" providerId="AD" clId="Web-{16D0C667-4CD5-41CC-A412-1DCCF68ADE83}" dt="2020-06-04T13:51:38.801" v="216"/>
        <pc:sldMkLst>
          <pc:docMk/>
          <pc:sldMk cId="3826674745" sldId="2314"/>
        </pc:sldMkLst>
        <pc:graphicFrameChg chg="mod modGraphic">
          <ac:chgData name="Dmitry Chausovsky" userId="S::chausovs@usc.edu::a67bc6cd-be70-4325-8bdc-6ca02f99b1f3" providerId="AD" clId="Web-{16D0C667-4CD5-41CC-A412-1DCCF68ADE83}" dt="2020-06-04T13:51:38.801" v="216"/>
          <ac:graphicFrameMkLst>
            <pc:docMk/>
            <pc:sldMk cId="3826674745" sldId="2314"/>
            <ac:graphicFrameMk id="11" creationId="{677F30C0-2C82-4037-A887-3C39BFD4A5DD}"/>
          </ac:graphicFrameMkLst>
        </pc:graphicFrameChg>
        <pc:graphicFrameChg chg="modGraphic">
          <ac:chgData name="Dmitry Chausovsky" userId="S::chausovs@usc.edu::a67bc6cd-be70-4325-8bdc-6ca02f99b1f3" providerId="AD" clId="Web-{16D0C667-4CD5-41CC-A412-1DCCF68ADE83}" dt="2020-06-04T13:51:24.847" v="213"/>
          <ac:graphicFrameMkLst>
            <pc:docMk/>
            <pc:sldMk cId="3826674745" sldId="2314"/>
            <ac:graphicFrameMk id="12" creationId="{730C2224-ECF4-47CE-91BA-EDB342F3111F}"/>
          </ac:graphicFrameMkLst>
        </pc:graphicFrameChg>
      </pc:sldChg>
      <pc:sldChg chg="modSp">
        <pc:chgData name="Dmitry Chausovsky" userId="S::chausovs@usc.edu::a67bc6cd-be70-4325-8bdc-6ca02f99b1f3" providerId="AD" clId="Web-{16D0C667-4CD5-41CC-A412-1DCCF68ADE83}" dt="2020-06-04T13:54:21.388" v="362"/>
        <pc:sldMkLst>
          <pc:docMk/>
          <pc:sldMk cId="3499223026" sldId="2315"/>
        </pc:sldMkLst>
        <pc:spChg chg="mod">
          <ac:chgData name="Dmitry Chausovsky" userId="S::chausovs@usc.edu::a67bc6cd-be70-4325-8bdc-6ca02f99b1f3" providerId="AD" clId="Web-{16D0C667-4CD5-41CC-A412-1DCCF68ADE83}" dt="2020-06-04T13:49:58.670" v="186" actId="20577"/>
          <ac:spMkLst>
            <pc:docMk/>
            <pc:sldMk cId="3499223026" sldId="2315"/>
            <ac:spMk id="17" creationId="{03D4C588-707E-42EC-9623-342AD224B721}"/>
          </ac:spMkLst>
        </pc:spChg>
        <pc:graphicFrameChg chg="mod modGraphic">
          <ac:chgData name="Dmitry Chausovsky" userId="S::chausovs@usc.edu::a67bc6cd-be70-4325-8bdc-6ca02f99b1f3" providerId="AD" clId="Web-{16D0C667-4CD5-41CC-A412-1DCCF68ADE83}" dt="2020-06-04T13:54:21.388" v="362"/>
          <ac:graphicFrameMkLst>
            <pc:docMk/>
            <pc:sldMk cId="3499223026" sldId="2315"/>
            <ac:graphicFrameMk id="31" creationId="{C908B29C-9588-4EB5-88A4-C9F0B542DD4A}"/>
          </ac:graphicFrameMkLst>
        </pc:graphicFrameChg>
        <pc:picChg chg="mod">
          <ac:chgData name="Dmitry Chausovsky" userId="S::chausovs@usc.edu::a67bc6cd-be70-4325-8bdc-6ca02f99b1f3" providerId="AD" clId="Web-{16D0C667-4CD5-41CC-A412-1DCCF68ADE83}" dt="2020-06-04T13:49:32.497" v="182" actId="1076"/>
          <ac:picMkLst>
            <pc:docMk/>
            <pc:sldMk cId="3499223026" sldId="2315"/>
            <ac:picMk id="3" creationId="{03559EF8-08DD-4A90-8E62-A6F8D8C0ABD6}"/>
          </ac:picMkLst>
        </pc:picChg>
      </pc:sldChg>
    </pc:docChg>
  </pc:docChgLst>
  <pc:docChgLst>
    <pc:chgData name="Dmitry Chausovsky" userId="S::chausovs@usc.edu::a67bc6cd-be70-4325-8bdc-6ca02f99b1f3" providerId="AD" clId="Web-{F1E3CC63-F8A8-C199-958E-17263AF4B604}"/>
    <pc:docChg chg="modSld sldOrd">
      <pc:chgData name="Dmitry Chausovsky" userId="S::chausovs@usc.edu::a67bc6cd-be70-4325-8bdc-6ca02f99b1f3" providerId="AD" clId="Web-{F1E3CC63-F8A8-C199-958E-17263AF4B604}" dt="2020-06-04T19:25:06.605" v="242"/>
      <pc:docMkLst>
        <pc:docMk/>
      </pc:docMkLst>
      <pc:sldChg chg="modSp">
        <pc:chgData name="Dmitry Chausovsky" userId="S::chausovs@usc.edu::a67bc6cd-be70-4325-8bdc-6ca02f99b1f3" providerId="AD" clId="Web-{F1E3CC63-F8A8-C199-958E-17263AF4B604}" dt="2020-06-04T19:24:37.744" v="239"/>
        <pc:sldMkLst>
          <pc:docMk/>
          <pc:sldMk cId="984748954" sldId="2309"/>
        </pc:sldMkLst>
        <pc:graphicFrameChg chg="mod modGraphic">
          <ac:chgData name="Dmitry Chausovsky" userId="S::chausovs@usc.edu::a67bc6cd-be70-4325-8bdc-6ca02f99b1f3" providerId="AD" clId="Web-{F1E3CC63-F8A8-C199-958E-17263AF4B604}" dt="2020-06-04T19:24:37.744" v="239"/>
          <ac:graphicFrameMkLst>
            <pc:docMk/>
            <pc:sldMk cId="984748954" sldId="2309"/>
            <ac:graphicFrameMk id="11" creationId="{E4FE27CA-E198-4DBF-AE79-95F53622BEAA}"/>
          </ac:graphicFrameMkLst>
        </pc:graphicFrameChg>
      </pc:sldChg>
      <pc:sldChg chg="modSp">
        <pc:chgData name="Dmitry Chausovsky" userId="S::chausovs@usc.edu::a67bc6cd-be70-4325-8bdc-6ca02f99b1f3" providerId="AD" clId="Web-{F1E3CC63-F8A8-C199-958E-17263AF4B604}" dt="2020-06-04T19:19:21.148" v="93"/>
        <pc:sldMkLst>
          <pc:docMk/>
          <pc:sldMk cId="3826674745" sldId="2314"/>
        </pc:sldMkLst>
        <pc:graphicFrameChg chg="mod modGraphic">
          <ac:chgData name="Dmitry Chausovsky" userId="S::chausovs@usc.edu::a67bc6cd-be70-4325-8bdc-6ca02f99b1f3" providerId="AD" clId="Web-{F1E3CC63-F8A8-C199-958E-17263AF4B604}" dt="2020-06-04T19:18:42.083" v="89"/>
          <ac:graphicFrameMkLst>
            <pc:docMk/>
            <pc:sldMk cId="3826674745" sldId="2314"/>
            <ac:graphicFrameMk id="10" creationId="{8A7587D0-DD5E-4842-8066-25861B33CDA9}"/>
          </ac:graphicFrameMkLst>
        </pc:graphicFrameChg>
        <pc:graphicFrameChg chg="mod modGraphic">
          <ac:chgData name="Dmitry Chausovsky" userId="S::chausovs@usc.edu::a67bc6cd-be70-4325-8bdc-6ca02f99b1f3" providerId="AD" clId="Web-{F1E3CC63-F8A8-C199-958E-17263AF4B604}" dt="2020-06-04T19:19:21.148" v="93"/>
          <ac:graphicFrameMkLst>
            <pc:docMk/>
            <pc:sldMk cId="3826674745" sldId="2314"/>
            <ac:graphicFrameMk id="11" creationId="{677F30C0-2C82-4037-A887-3C39BFD4A5DD}"/>
          </ac:graphicFrameMkLst>
        </pc:graphicFrameChg>
        <pc:graphicFrameChg chg="modGraphic">
          <ac:chgData name="Dmitry Chausovsky" userId="S::chausovs@usc.edu::a67bc6cd-be70-4325-8bdc-6ca02f99b1f3" providerId="AD" clId="Web-{F1E3CC63-F8A8-C199-958E-17263AF4B604}" dt="2020-06-04T19:18:57.584" v="92"/>
          <ac:graphicFrameMkLst>
            <pc:docMk/>
            <pc:sldMk cId="3826674745" sldId="2314"/>
            <ac:graphicFrameMk id="12" creationId="{730C2224-ECF4-47CE-91BA-EDB342F3111F}"/>
          </ac:graphicFrameMkLst>
        </pc:graphicFrameChg>
      </pc:sldChg>
      <pc:sldChg chg="modSp">
        <pc:chgData name="Dmitry Chausovsky" userId="S::chausovs@usc.edu::a67bc6cd-be70-4325-8bdc-6ca02f99b1f3" providerId="AD" clId="Web-{F1E3CC63-F8A8-C199-958E-17263AF4B604}" dt="2020-06-04T19:22:38.940" v="139"/>
        <pc:sldMkLst>
          <pc:docMk/>
          <pc:sldMk cId="3499223026" sldId="2315"/>
        </pc:sldMkLst>
        <pc:graphicFrameChg chg="mod modGraphic">
          <ac:chgData name="Dmitry Chausovsky" userId="S::chausovs@usc.edu::a67bc6cd-be70-4325-8bdc-6ca02f99b1f3" providerId="AD" clId="Web-{F1E3CC63-F8A8-C199-958E-17263AF4B604}" dt="2020-06-04T19:22:38.940" v="139"/>
          <ac:graphicFrameMkLst>
            <pc:docMk/>
            <pc:sldMk cId="3499223026" sldId="2315"/>
            <ac:graphicFrameMk id="31" creationId="{C908B29C-9588-4EB5-88A4-C9F0B542DD4A}"/>
          </ac:graphicFrameMkLst>
        </pc:graphicFrameChg>
      </pc:sldChg>
      <pc:sldChg chg="ord">
        <pc:chgData name="Dmitry Chausovsky" userId="S::chausovs@usc.edu::a67bc6cd-be70-4325-8bdc-6ca02f99b1f3" providerId="AD" clId="Web-{F1E3CC63-F8A8-C199-958E-17263AF4B604}" dt="2020-06-04T19:24:46.323" v="240"/>
        <pc:sldMkLst>
          <pc:docMk/>
          <pc:sldMk cId="1629427257" sldId="2317"/>
        </pc:sldMkLst>
      </pc:sldChg>
      <pc:sldChg chg="ord">
        <pc:chgData name="Dmitry Chausovsky" userId="S::chausovs@usc.edu::a67bc6cd-be70-4325-8bdc-6ca02f99b1f3" providerId="AD" clId="Web-{F1E3CC63-F8A8-C199-958E-17263AF4B604}" dt="2020-06-04T19:25:06.605" v="242"/>
        <pc:sldMkLst>
          <pc:docMk/>
          <pc:sldMk cId="4185739924" sldId="2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EF556-8488-854D-B963-E4EC398EBC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895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3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Half Pictur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572001" y="0"/>
            <a:ext cx="4572000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3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ortfoli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25987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03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ortfoli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6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033912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315407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77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ortfolio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6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85434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93726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985434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291947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2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ortfolio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6" y="1543050"/>
            <a:ext cx="256010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85434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985434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291947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69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ortfolio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508126" y="1543050"/>
            <a:ext cx="2546117" cy="140841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988465" y="1543050"/>
            <a:ext cx="2546117" cy="140841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62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Mockup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35" y="1134684"/>
            <a:ext cx="2415741" cy="3528796"/>
          </a:xfrm>
          <a:prstGeom prst="rect">
            <a:avLst/>
          </a:prstGeom>
        </p:spPr>
      </p:pic>
      <p:sp>
        <p:nvSpPr>
          <p:cNvPr id="4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720841" y="169555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78" y="1134684"/>
            <a:ext cx="2415741" cy="3528796"/>
          </a:xfrm>
          <a:prstGeom prst="rect">
            <a:avLst/>
          </a:prstGeom>
        </p:spPr>
      </p:pic>
      <p:sp>
        <p:nvSpPr>
          <p:cNvPr id="15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5022183" y="169555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548" y="1439120"/>
            <a:ext cx="2415741" cy="3528796"/>
          </a:xfrm>
          <a:prstGeom prst="rect">
            <a:avLst/>
          </a:prstGeom>
        </p:spPr>
      </p:pic>
      <p:sp>
        <p:nvSpPr>
          <p:cNvPr id="17" name="Picture Placeholder 25"/>
          <p:cNvSpPr>
            <a:spLocks noGrp="1"/>
          </p:cNvSpPr>
          <p:nvPr>
            <p:ph type="pic" sz="quarter" idx="16"/>
          </p:nvPr>
        </p:nvSpPr>
        <p:spPr>
          <a:xfrm>
            <a:off x="7172853" y="1999987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207" y="1439120"/>
            <a:ext cx="2415741" cy="3528796"/>
          </a:xfrm>
          <a:prstGeom prst="rect">
            <a:avLst/>
          </a:prstGeom>
        </p:spPr>
      </p:pic>
      <p:sp>
        <p:nvSpPr>
          <p:cNvPr id="19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2871511" y="1999987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92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934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Mockup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595315" y="1857487"/>
            <a:ext cx="7953374" cy="202687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130" y="1194045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3961344" y="1754912"/>
            <a:ext cx="1204382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102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Mockup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595315" y="1543051"/>
            <a:ext cx="7953374" cy="96348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707" y="1142483"/>
            <a:ext cx="2415741" cy="3528796"/>
          </a:xfrm>
          <a:prstGeom prst="rect">
            <a:avLst/>
          </a:prstGeom>
        </p:spPr>
      </p:pic>
      <p:sp>
        <p:nvSpPr>
          <p:cNvPr id="14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5118012" y="1703349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264" y="1142483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6750568" y="1703349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84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Mockup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767" y="1194045"/>
            <a:ext cx="2415741" cy="3528796"/>
          </a:xfrm>
          <a:prstGeom prst="rect">
            <a:avLst/>
          </a:prstGeom>
        </p:spPr>
      </p:pic>
      <p:sp>
        <p:nvSpPr>
          <p:cNvPr id="14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2156071" y="1754912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323" y="1194045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3788629" y="1754912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812" y="1194045"/>
            <a:ext cx="2415741" cy="3528796"/>
          </a:xfrm>
          <a:prstGeom prst="rect">
            <a:avLst/>
          </a:prstGeom>
        </p:spPr>
      </p:pic>
      <p:sp>
        <p:nvSpPr>
          <p:cNvPr id="20" name="Picture Placeholder 25"/>
          <p:cNvSpPr>
            <a:spLocks noGrp="1"/>
          </p:cNvSpPr>
          <p:nvPr>
            <p:ph type="pic" sz="quarter" idx="19"/>
          </p:nvPr>
        </p:nvSpPr>
        <p:spPr>
          <a:xfrm>
            <a:off x="5438116" y="1754912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17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ith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8634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Mockup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362" y="1100444"/>
            <a:ext cx="2918752" cy="404305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5278967" y="1689101"/>
            <a:ext cx="2209799" cy="3454399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26" name="TextBox 25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89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Mockup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" y="185299"/>
            <a:ext cx="3129491" cy="4571407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42734" y="575841"/>
            <a:ext cx="529484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242416" y="959101"/>
            <a:ext cx="530468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242416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800011" y="912452"/>
            <a:ext cx="1552896" cy="2917902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71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Browser &amp; i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3"/>
          <p:cNvSpPr>
            <a:spLocks noGrp="1"/>
          </p:cNvSpPr>
          <p:nvPr>
            <p:ph type="pic" sz="quarter" idx="12"/>
          </p:nvPr>
        </p:nvSpPr>
        <p:spPr>
          <a:xfrm>
            <a:off x="1614488" y="1471671"/>
            <a:ext cx="5915025" cy="3186055"/>
          </a:xfrm>
          <a:custGeom>
            <a:avLst/>
            <a:gdLst>
              <a:gd name="connsiteX0" fmla="*/ 0 w 5915025"/>
              <a:gd name="connsiteY0" fmla="*/ 0 h 3326159"/>
              <a:gd name="connsiteX1" fmla="*/ 5915025 w 5915025"/>
              <a:gd name="connsiteY1" fmla="*/ 0 h 3326159"/>
              <a:gd name="connsiteX2" fmla="*/ 5915025 w 5915025"/>
              <a:gd name="connsiteY2" fmla="*/ 3326159 h 3326159"/>
              <a:gd name="connsiteX3" fmla="*/ 0 w 5915025"/>
              <a:gd name="connsiteY3" fmla="*/ 3326159 h 332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5025" h="3326159">
                <a:moveTo>
                  <a:pt x="0" y="0"/>
                </a:moveTo>
                <a:lnTo>
                  <a:pt x="5915025" y="0"/>
                </a:lnTo>
                <a:lnTo>
                  <a:pt x="5915025" y="3326159"/>
                </a:lnTo>
                <a:lnTo>
                  <a:pt x="0" y="3326159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accent6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Freeform 20"/>
          <p:cNvSpPr/>
          <p:nvPr userDrawn="1"/>
        </p:nvSpPr>
        <p:spPr>
          <a:xfrm>
            <a:off x="1614488" y="1318534"/>
            <a:ext cx="5915025" cy="156764"/>
          </a:xfrm>
          <a:custGeom>
            <a:avLst/>
            <a:gdLst>
              <a:gd name="connsiteX0" fmla="*/ 116359 w 15763003"/>
              <a:gd name="connsiteY0" fmla="*/ 0 h 418038"/>
              <a:gd name="connsiteX1" fmla="*/ 15646645 w 15763003"/>
              <a:gd name="connsiteY1" fmla="*/ 0 h 418038"/>
              <a:gd name="connsiteX2" fmla="*/ 15763003 w 15763003"/>
              <a:gd name="connsiteY2" fmla="*/ 116359 h 418038"/>
              <a:gd name="connsiteX3" fmla="*/ 15763003 w 15763003"/>
              <a:gd name="connsiteY3" fmla="*/ 418038 h 418038"/>
              <a:gd name="connsiteX4" fmla="*/ 0 w 15763003"/>
              <a:gd name="connsiteY4" fmla="*/ 418038 h 418038"/>
              <a:gd name="connsiteX5" fmla="*/ 0 w 15763003"/>
              <a:gd name="connsiteY5" fmla="*/ 116359 h 418038"/>
              <a:gd name="connsiteX6" fmla="*/ 116359 w 15763003"/>
              <a:gd name="connsiteY6" fmla="*/ 0 h 41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3003" h="418038">
                <a:moveTo>
                  <a:pt x="116359" y="0"/>
                </a:moveTo>
                <a:lnTo>
                  <a:pt x="15646645" y="0"/>
                </a:lnTo>
                <a:cubicBezTo>
                  <a:pt x="15710907" y="0"/>
                  <a:pt x="15763003" y="52096"/>
                  <a:pt x="15763003" y="116359"/>
                </a:cubicBezTo>
                <a:lnTo>
                  <a:pt x="15763003" y="418038"/>
                </a:lnTo>
                <a:lnTo>
                  <a:pt x="0" y="418038"/>
                </a:lnTo>
                <a:lnTo>
                  <a:pt x="0" y="116359"/>
                </a:lnTo>
                <a:cubicBezTo>
                  <a:pt x="0" y="52096"/>
                  <a:pt x="52096" y="0"/>
                  <a:pt x="1163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2" name="Oval 21"/>
          <p:cNvSpPr/>
          <p:nvPr userDrawn="1"/>
        </p:nvSpPr>
        <p:spPr>
          <a:xfrm>
            <a:off x="1711525" y="1367662"/>
            <a:ext cx="54173" cy="541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3" name="Oval 22"/>
          <p:cNvSpPr/>
          <p:nvPr userDrawn="1"/>
        </p:nvSpPr>
        <p:spPr>
          <a:xfrm>
            <a:off x="1806611" y="1367662"/>
            <a:ext cx="54173" cy="5417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4" name="Oval 23"/>
          <p:cNvSpPr/>
          <p:nvPr userDrawn="1"/>
        </p:nvSpPr>
        <p:spPr>
          <a:xfrm>
            <a:off x="1901698" y="1367662"/>
            <a:ext cx="54173" cy="5417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7154466" y="1366181"/>
            <a:ext cx="298052" cy="55653"/>
            <a:chOff x="19078575" y="3106739"/>
            <a:chExt cx="794804" cy="148407"/>
          </a:xfrm>
        </p:grpSpPr>
        <p:grpSp>
          <p:nvGrpSpPr>
            <p:cNvPr id="26" name="Group 25"/>
            <p:cNvGrpSpPr/>
            <p:nvPr/>
          </p:nvGrpSpPr>
          <p:grpSpPr>
            <a:xfrm>
              <a:off x="19736219" y="3106739"/>
              <a:ext cx="137160" cy="137160"/>
              <a:chOff x="19740165" y="3110684"/>
              <a:chExt cx="138113" cy="138113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9740165" y="3110684"/>
                <a:ext cx="138113" cy="138113"/>
              </a:xfrm>
              <a:prstGeom prst="line">
                <a:avLst/>
              </a:prstGeom>
              <a:ln w="127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9740165" y="3110684"/>
                <a:ext cx="138113" cy="138113"/>
              </a:xfrm>
              <a:prstGeom prst="line">
                <a:avLst/>
              </a:prstGeom>
              <a:ln w="127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ounded Rectangle 26"/>
            <p:cNvSpPr/>
            <p:nvPr/>
          </p:nvSpPr>
          <p:spPr>
            <a:xfrm>
              <a:off x="19415125" y="3110684"/>
              <a:ext cx="144462" cy="144462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6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19078575" y="3255146"/>
              <a:ext cx="161925" cy="0"/>
            </a:xfrm>
            <a:prstGeom prst="line">
              <a:avLst/>
            </a:prstGeom>
            <a:ln w="12700" cap="rnd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Picture Placeholder 35"/>
          <p:cNvSpPr>
            <a:spLocks noGrp="1"/>
          </p:cNvSpPr>
          <p:nvPr>
            <p:ph type="pic" sz="quarter" idx="17"/>
          </p:nvPr>
        </p:nvSpPr>
        <p:spPr>
          <a:xfrm>
            <a:off x="5869461" y="2131215"/>
            <a:ext cx="1305324" cy="2409359"/>
          </a:xfrm>
          <a:custGeom>
            <a:avLst/>
            <a:gdLst>
              <a:gd name="connsiteX0" fmla="*/ 8541 w 1308021"/>
              <a:gd name="connsiteY0" fmla="*/ 0 h 2409359"/>
              <a:gd name="connsiteX1" fmla="*/ 1299480 w 1308021"/>
              <a:gd name="connsiteY1" fmla="*/ 0 h 2409359"/>
              <a:gd name="connsiteX2" fmla="*/ 1308021 w 1308021"/>
              <a:gd name="connsiteY2" fmla="*/ 8878 h 2409359"/>
              <a:gd name="connsiteX3" fmla="*/ 1308021 w 1308021"/>
              <a:gd name="connsiteY3" fmla="*/ 2400481 h 2409359"/>
              <a:gd name="connsiteX4" fmla="*/ 1299480 w 1308021"/>
              <a:gd name="connsiteY4" fmla="*/ 2409359 h 2409359"/>
              <a:gd name="connsiteX5" fmla="*/ 8541 w 1308021"/>
              <a:gd name="connsiteY5" fmla="*/ 2409359 h 2409359"/>
              <a:gd name="connsiteX6" fmla="*/ 0 w 1308021"/>
              <a:gd name="connsiteY6" fmla="*/ 2400481 h 2409359"/>
              <a:gd name="connsiteX7" fmla="*/ 0 w 1308021"/>
              <a:gd name="connsiteY7" fmla="*/ 8878 h 2409359"/>
              <a:gd name="connsiteX8" fmla="*/ 8541 w 1308021"/>
              <a:gd name="connsiteY8" fmla="*/ 0 h 240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8021" h="2409359">
                <a:moveTo>
                  <a:pt x="8541" y="0"/>
                </a:moveTo>
                <a:lnTo>
                  <a:pt x="1299480" y="0"/>
                </a:lnTo>
                <a:cubicBezTo>
                  <a:pt x="1304198" y="0"/>
                  <a:pt x="1308021" y="3975"/>
                  <a:pt x="1308021" y="8878"/>
                </a:cubicBezTo>
                <a:lnTo>
                  <a:pt x="1308021" y="2400481"/>
                </a:lnTo>
                <a:cubicBezTo>
                  <a:pt x="1308021" y="2405384"/>
                  <a:pt x="1304198" y="2409359"/>
                  <a:pt x="1299480" y="2409359"/>
                </a:cubicBezTo>
                <a:lnTo>
                  <a:pt x="8541" y="2409359"/>
                </a:lnTo>
                <a:cubicBezTo>
                  <a:pt x="3824" y="2409359"/>
                  <a:pt x="0" y="2405384"/>
                  <a:pt x="0" y="2400481"/>
                </a:cubicBezTo>
                <a:lnTo>
                  <a:pt x="0" y="8878"/>
                </a:lnTo>
                <a:cubicBezTo>
                  <a:pt x="0" y="3975"/>
                  <a:pt x="3824" y="0"/>
                  <a:pt x="8541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6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26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934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595315" y="1934634"/>
            <a:ext cx="7953374" cy="187258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36" y="1432136"/>
            <a:ext cx="5027326" cy="3049841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957512" y="1714500"/>
            <a:ext cx="3635375" cy="23241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91B1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214303" indent="-142870">
              <a:spcBef>
                <a:spcPts val="750"/>
              </a:spcBef>
              <a:buSzPct val="120000"/>
              <a:buFont typeface="Wingdings" charset="2"/>
              <a:buChar char="§"/>
              <a:defRPr sz="1200">
                <a:solidFill>
                  <a:srgbClr val="494949"/>
                </a:solidFill>
              </a:defRPr>
            </a:lvl1pPr>
            <a:lvl2pPr marL="388134" indent="-170256">
              <a:spcBef>
                <a:spcPts val="750"/>
              </a:spcBef>
              <a:buSzPct val="120000"/>
              <a:buFont typeface="Arial" charset="0"/>
              <a:buChar char="•"/>
              <a:tabLst/>
              <a:defRPr sz="1200">
                <a:solidFill>
                  <a:srgbClr val="494949"/>
                </a:solidFill>
              </a:defRPr>
            </a:lvl2pPr>
            <a:lvl3pPr marL="607196" indent="-214308">
              <a:spcBef>
                <a:spcPts val="750"/>
              </a:spcBef>
              <a:buSzPct val="120000"/>
              <a:buFont typeface="Wingdings" charset="2"/>
              <a:buChar char="§"/>
              <a:defRPr sz="1200">
                <a:solidFill>
                  <a:srgbClr val="494949"/>
                </a:solidFill>
              </a:defRPr>
            </a:lvl3pPr>
            <a:lvl4pPr marL="760775" indent="-142870">
              <a:spcBef>
                <a:spcPts val="750"/>
              </a:spcBef>
              <a:buSzPct val="120000"/>
              <a:buFont typeface="Arial" charset="0"/>
              <a:buChar char="•"/>
              <a:defRPr sz="1200">
                <a:solidFill>
                  <a:srgbClr val="494949"/>
                </a:solidFill>
              </a:defRPr>
            </a:lvl4pPr>
            <a:lvl5pPr marL="982223" indent="-214303">
              <a:buFont typeface="Arial"/>
              <a:buChar char="•"/>
              <a:defRPr sz="1200"/>
            </a:lvl5pPr>
          </a:lstStyle>
          <a:p>
            <a:pPr>
              <a:buClr>
                <a:schemeClr val="tx2"/>
              </a:buClr>
            </a:pPr>
            <a:r>
              <a:rPr lang="en-US"/>
              <a:t>Bullet 1</a:t>
            </a:r>
          </a:p>
          <a:p>
            <a:pPr lvl="1">
              <a:buClr>
                <a:schemeClr val="tx2"/>
              </a:buClr>
            </a:pPr>
            <a:r>
              <a:rPr lang="en-US"/>
              <a:t>Bullet 2</a:t>
            </a:r>
          </a:p>
          <a:p>
            <a:pPr lvl="2">
              <a:buClr>
                <a:schemeClr val="tx2"/>
              </a:buClr>
            </a:pPr>
            <a:r>
              <a:rPr lang="en-US"/>
              <a:t>Bullet 3</a:t>
            </a:r>
          </a:p>
          <a:p>
            <a:pPr lvl="3">
              <a:buClr>
                <a:schemeClr val="tx2"/>
              </a:buClr>
            </a:pPr>
            <a:r>
              <a:rPr lang="en-US"/>
              <a:t>Bullet 4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FB9AE-CD3E-2F48-AAED-9C6034C3B86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429" y="4710860"/>
            <a:ext cx="903523" cy="28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64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6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 with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3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Mini Half Pictur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25986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48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Mini Half Pictur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593725" y="1543050"/>
            <a:ext cx="7953375" cy="2743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3725" y="1543050"/>
            <a:ext cx="3821113" cy="2743200"/>
          </a:xfrm>
          <a:prstGeom prst="rect">
            <a:avLst/>
          </a:prstGeom>
          <a:solidFill>
            <a:srgbClr val="CCCCCC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9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Vision, Mission &amp; Valu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1543050"/>
            <a:ext cx="3152716" cy="2743200"/>
          </a:xfrm>
          <a:custGeom>
            <a:avLst/>
            <a:gdLst>
              <a:gd name="connsiteX0" fmla="*/ 0 w 9516533"/>
              <a:gd name="connsiteY0" fmla="*/ 0 h 8280400"/>
              <a:gd name="connsiteX1" fmla="*/ 5376333 w 9516533"/>
              <a:gd name="connsiteY1" fmla="*/ 0 h 8280400"/>
              <a:gd name="connsiteX2" fmla="*/ 9516533 w 9516533"/>
              <a:gd name="connsiteY2" fmla="*/ 4140200 h 8280400"/>
              <a:gd name="connsiteX3" fmla="*/ 5376333 w 9516533"/>
              <a:gd name="connsiteY3" fmla="*/ 8280400 h 8280400"/>
              <a:gd name="connsiteX4" fmla="*/ 0 w 9516533"/>
              <a:gd name="connsiteY4" fmla="*/ 8280400 h 82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16533" h="8280400">
                <a:moveTo>
                  <a:pt x="0" y="0"/>
                </a:moveTo>
                <a:lnTo>
                  <a:pt x="5376333" y="0"/>
                </a:lnTo>
                <a:cubicBezTo>
                  <a:pt x="7662902" y="0"/>
                  <a:pt x="9516533" y="1853631"/>
                  <a:pt x="9516533" y="4140200"/>
                </a:cubicBezTo>
                <a:cubicBezTo>
                  <a:pt x="9516533" y="6426769"/>
                  <a:pt x="7662902" y="8280400"/>
                  <a:pt x="5376333" y="8280400"/>
                </a:cubicBezTo>
                <a:lnTo>
                  <a:pt x="0" y="8280400"/>
                </a:lnTo>
                <a:close/>
              </a:path>
            </a:pathLst>
          </a:custGeom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5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21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Half Picture at Lef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986213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3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Half Picture at Lef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49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0" orient="horz" pos="972">
          <p15:clr>
            <a:srgbClr val="FBAE40"/>
          </p15:clr>
        </p15:guide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Portfoli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4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25986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53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Portfoli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033912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315406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1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Portfolio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85433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93725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985433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291946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1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Portfolio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56010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85433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985433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291946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r Portfolio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508125" y="1543049"/>
            <a:ext cx="2546117" cy="140841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988464" y="1543049"/>
            <a:ext cx="2546117" cy="140841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75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Mockup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35" y="1134684"/>
            <a:ext cx="2415741" cy="3528796"/>
          </a:xfrm>
          <a:prstGeom prst="rect">
            <a:avLst/>
          </a:prstGeom>
        </p:spPr>
      </p:pic>
      <p:sp>
        <p:nvSpPr>
          <p:cNvPr id="4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720840" y="1695550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77" y="1134684"/>
            <a:ext cx="2415741" cy="3528796"/>
          </a:xfrm>
          <a:prstGeom prst="rect">
            <a:avLst/>
          </a:prstGeom>
        </p:spPr>
      </p:pic>
      <p:sp>
        <p:nvSpPr>
          <p:cNvPr id="15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5022182" y="1695550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548" y="1439120"/>
            <a:ext cx="2415741" cy="3528796"/>
          </a:xfrm>
          <a:prstGeom prst="rect">
            <a:avLst/>
          </a:prstGeom>
        </p:spPr>
      </p:pic>
      <p:sp>
        <p:nvSpPr>
          <p:cNvPr id="17" name="Picture Placeholder 25"/>
          <p:cNvSpPr>
            <a:spLocks noGrp="1"/>
          </p:cNvSpPr>
          <p:nvPr>
            <p:ph type="pic" sz="quarter" idx="16"/>
          </p:nvPr>
        </p:nvSpPr>
        <p:spPr>
          <a:xfrm>
            <a:off x="7172853" y="1999986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206" y="1439120"/>
            <a:ext cx="2415741" cy="3528796"/>
          </a:xfrm>
          <a:prstGeom prst="rect">
            <a:avLst/>
          </a:prstGeom>
        </p:spPr>
      </p:pic>
      <p:sp>
        <p:nvSpPr>
          <p:cNvPr id="19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2871511" y="1999986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89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934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Mockup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595314" y="1857487"/>
            <a:ext cx="7953374" cy="202687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129" y="1194045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3961343" y="1754911"/>
            <a:ext cx="1204382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5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Mockup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595314" y="1543050"/>
            <a:ext cx="7953374" cy="96348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706" y="1142482"/>
            <a:ext cx="2415741" cy="3528796"/>
          </a:xfrm>
          <a:prstGeom prst="rect">
            <a:avLst/>
          </a:prstGeom>
        </p:spPr>
      </p:pic>
      <p:sp>
        <p:nvSpPr>
          <p:cNvPr id="14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5118011" y="1703348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263" y="1142482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6750568" y="1703348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08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59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Mockup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766" y="1194045"/>
            <a:ext cx="2415741" cy="3528796"/>
          </a:xfrm>
          <a:prstGeom prst="rect">
            <a:avLst/>
          </a:prstGeom>
        </p:spPr>
      </p:pic>
      <p:sp>
        <p:nvSpPr>
          <p:cNvPr id="14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2156071" y="175491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323" y="1194045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3788628" y="175491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811" y="1194045"/>
            <a:ext cx="2415741" cy="3528796"/>
          </a:xfrm>
          <a:prstGeom prst="rect">
            <a:avLst/>
          </a:prstGeom>
        </p:spPr>
      </p:pic>
      <p:sp>
        <p:nvSpPr>
          <p:cNvPr id="20" name="Picture Placeholder 25"/>
          <p:cNvSpPr>
            <a:spLocks noGrp="1"/>
          </p:cNvSpPr>
          <p:nvPr>
            <p:ph type="pic" sz="quarter" idx="19"/>
          </p:nvPr>
        </p:nvSpPr>
        <p:spPr>
          <a:xfrm>
            <a:off x="5438116" y="175491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7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Mockup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362" y="1100444"/>
            <a:ext cx="2918752" cy="404305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5278966" y="1689100"/>
            <a:ext cx="2209799" cy="3454399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26" name="TextBox 25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9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hone Mockup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" y="185298"/>
            <a:ext cx="3129491" cy="4571407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42733" y="575841"/>
            <a:ext cx="529484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242416" y="959101"/>
            <a:ext cx="530468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242416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800011" y="912452"/>
            <a:ext cx="1552896" cy="2917902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03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b Browser &amp; i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3"/>
          <p:cNvSpPr>
            <a:spLocks noGrp="1"/>
          </p:cNvSpPr>
          <p:nvPr>
            <p:ph type="pic" sz="quarter" idx="12"/>
          </p:nvPr>
        </p:nvSpPr>
        <p:spPr>
          <a:xfrm>
            <a:off x="1614488" y="1471670"/>
            <a:ext cx="5915025" cy="3186055"/>
          </a:xfrm>
          <a:custGeom>
            <a:avLst/>
            <a:gdLst>
              <a:gd name="connsiteX0" fmla="*/ 0 w 5915025"/>
              <a:gd name="connsiteY0" fmla="*/ 0 h 3326159"/>
              <a:gd name="connsiteX1" fmla="*/ 5915025 w 5915025"/>
              <a:gd name="connsiteY1" fmla="*/ 0 h 3326159"/>
              <a:gd name="connsiteX2" fmla="*/ 5915025 w 5915025"/>
              <a:gd name="connsiteY2" fmla="*/ 3326159 h 3326159"/>
              <a:gd name="connsiteX3" fmla="*/ 0 w 5915025"/>
              <a:gd name="connsiteY3" fmla="*/ 3326159 h 332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5025" h="3326159">
                <a:moveTo>
                  <a:pt x="0" y="0"/>
                </a:moveTo>
                <a:lnTo>
                  <a:pt x="5915025" y="0"/>
                </a:lnTo>
                <a:lnTo>
                  <a:pt x="5915025" y="3326159"/>
                </a:lnTo>
                <a:lnTo>
                  <a:pt x="0" y="3326159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accent6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Freeform 20"/>
          <p:cNvSpPr/>
          <p:nvPr userDrawn="1"/>
        </p:nvSpPr>
        <p:spPr>
          <a:xfrm>
            <a:off x="1614488" y="1318534"/>
            <a:ext cx="5915025" cy="156764"/>
          </a:xfrm>
          <a:custGeom>
            <a:avLst/>
            <a:gdLst>
              <a:gd name="connsiteX0" fmla="*/ 116359 w 15763003"/>
              <a:gd name="connsiteY0" fmla="*/ 0 h 418038"/>
              <a:gd name="connsiteX1" fmla="*/ 15646645 w 15763003"/>
              <a:gd name="connsiteY1" fmla="*/ 0 h 418038"/>
              <a:gd name="connsiteX2" fmla="*/ 15763003 w 15763003"/>
              <a:gd name="connsiteY2" fmla="*/ 116359 h 418038"/>
              <a:gd name="connsiteX3" fmla="*/ 15763003 w 15763003"/>
              <a:gd name="connsiteY3" fmla="*/ 418038 h 418038"/>
              <a:gd name="connsiteX4" fmla="*/ 0 w 15763003"/>
              <a:gd name="connsiteY4" fmla="*/ 418038 h 418038"/>
              <a:gd name="connsiteX5" fmla="*/ 0 w 15763003"/>
              <a:gd name="connsiteY5" fmla="*/ 116359 h 418038"/>
              <a:gd name="connsiteX6" fmla="*/ 116359 w 15763003"/>
              <a:gd name="connsiteY6" fmla="*/ 0 h 41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3003" h="418038">
                <a:moveTo>
                  <a:pt x="116359" y="0"/>
                </a:moveTo>
                <a:lnTo>
                  <a:pt x="15646645" y="0"/>
                </a:lnTo>
                <a:cubicBezTo>
                  <a:pt x="15710907" y="0"/>
                  <a:pt x="15763003" y="52096"/>
                  <a:pt x="15763003" y="116359"/>
                </a:cubicBezTo>
                <a:lnTo>
                  <a:pt x="15763003" y="418038"/>
                </a:lnTo>
                <a:lnTo>
                  <a:pt x="0" y="418038"/>
                </a:lnTo>
                <a:lnTo>
                  <a:pt x="0" y="116359"/>
                </a:lnTo>
                <a:cubicBezTo>
                  <a:pt x="0" y="52096"/>
                  <a:pt x="52096" y="0"/>
                  <a:pt x="1163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2" name="Oval 21"/>
          <p:cNvSpPr/>
          <p:nvPr userDrawn="1"/>
        </p:nvSpPr>
        <p:spPr>
          <a:xfrm>
            <a:off x="1711524" y="1367661"/>
            <a:ext cx="54173" cy="541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3" name="Oval 22"/>
          <p:cNvSpPr/>
          <p:nvPr userDrawn="1"/>
        </p:nvSpPr>
        <p:spPr>
          <a:xfrm>
            <a:off x="1806610" y="1367661"/>
            <a:ext cx="54173" cy="5417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4" name="Oval 23"/>
          <p:cNvSpPr/>
          <p:nvPr userDrawn="1"/>
        </p:nvSpPr>
        <p:spPr>
          <a:xfrm>
            <a:off x="1901697" y="1367661"/>
            <a:ext cx="54173" cy="5417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7154465" y="1366181"/>
            <a:ext cx="298052" cy="55653"/>
            <a:chOff x="19078575" y="3106739"/>
            <a:chExt cx="794804" cy="148407"/>
          </a:xfrm>
        </p:grpSpPr>
        <p:grpSp>
          <p:nvGrpSpPr>
            <p:cNvPr id="26" name="Group 25"/>
            <p:cNvGrpSpPr/>
            <p:nvPr/>
          </p:nvGrpSpPr>
          <p:grpSpPr>
            <a:xfrm>
              <a:off x="19736219" y="3106739"/>
              <a:ext cx="137160" cy="137160"/>
              <a:chOff x="19740165" y="3110684"/>
              <a:chExt cx="138113" cy="138113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9740165" y="3110684"/>
                <a:ext cx="138113" cy="138113"/>
              </a:xfrm>
              <a:prstGeom prst="line">
                <a:avLst/>
              </a:prstGeom>
              <a:ln w="127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9740165" y="3110684"/>
                <a:ext cx="138113" cy="138113"/>
              </a:xfrm>
              <a:prstGeom prst="line">
                <a:avLst/>
              </a:prstGeom>
              <a:ln w="127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ounded Rectangle 26"/>
            <p:cNvSpPr/>
            <p:nvPr/>
          </p:nvSpPr>
          <p:spPr>
            <a:xfrm>
              <a:off x="19415125" y="3110684"/>
              <a:ext cx="144462" cy="144462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6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19078575" y="3255146"/>
              <a:ext cx="161925" cy="0"/>
            </a:xfrm>
            <a:prstGeom prst="line">
              <a:avLst/>
            </a:prstGeom>
            <a:ln w="12700" cap="rnd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Picture Placeholder 35"/>
          <p:cNvSpPr>
            <a:spLocks noGrp="1"/>
          </p:cNvSpPr>
          <p:nvPr>
            <p:ph type="pic" sz="quarter" idx="17"/>
          </p:nvPr>
        </p:nvSpPr>
        <p:spPr>
          <a:xfrm>
            <a:off x="5869461" y="2131214"/>
            <a:ext cx="1305324" cy="2409359"/>
          </a:xfrm>
          <a:custGeom>
            <a:avLst/>
            <a:gdLst>
              <a:gd name="connsiteX0" fmla="*/ 8541 w 1308021"/>
              <a:gd name="connsiteY0" fmla="*/ 0 h 2409359"/>
              <a:gd name="connsiteX1" fmla="*/ 1299480 w 1308021"/>
              <a:gd name="connsiteY1" fmla="*/ 0 h 2409359"/>
              <a:gd name="connsiteX2" fmla="*/ 1308021 w 1308021"/>
              <a:gd name="connsiteY2" fmla="*/ 8878 h 2409359"/>
              <a:gd name="connsiteX3" fmla="*/ 1308021 w 1308021"/>
              <a:gd name="connsiteY3" fmla="*/ 2400481 h 2409359"/>
              <a:gd name="connsiteX4" fmla="*/ 1299480 w 1308021"/>
              <a:gd name="connsiteY4" fmla="*/ 2409359 h 2409359"/>
              <a:gd name="connsiteX5" fmla="*/ 8541 w 1308021"/>
              <a:gd name="connsiteY5" fmla="*/ 2409359 h 2409359"/>
              <a:gd name="connsiteX6" fmla="*/ 0 w 1308021"/>
              <a:gd name="connsiteY6" fmla="*/ 2400481 h 2409359"/>
              <a:gd name="connsiteX7" fmla="*/ 0 w 1308021"/>
              <a:gd name="connsiteY7" fmla="*/ 8878 h 2409359"/>
              <a:gd name="connsiteX8" fmla="*/ 8541 w 1308021"/>
              <a:gd name="connsiteY8" fmla="*/ 0 h 240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8021" h="2409359">
                <a:moveTo>
                  <a:pt x="8541" y="0"/>
                </a:moveTo>
                <a:lnTo>
                  <a:pt x="1299480" y="0"/>
                </a:lnTo>
                <a:cubicBezTo>
                  <a:pt x="1304198" y="0"/>
                  <a:pt x="1308021" y="3975"/>
                  <a:pt x="1308021" y="8878"/>
                </a:cubicBezTo>
                <a:lnTo>
                  <a:pt x="1308021" y="2400481"/>
                </a:lnTo>
                <a:cubicBezTo>
                  <a:pt x="1308021" y="2405384"/>
                  <a:pt x="1304198" y="2409359"/>
                  <a:pt x="1299480" y="2409359"/>
                </a:cubicBezTo>
                <a:lnTo>
                  <a:pt x="8541" y="2409359"/>
                </a:lnTo>
                <a:cubicBezTo>
                  <a:pt x="3824" y="2409359"/>
                  <a:pt x="0" y="2405384"/>
                  <a:pt x="0" y="2400481"/>
                </a:cubicBezTo>
                <a:lnTo>
                  <a:pt x="0" y="8878"/>
                </a:lnTo>
                <a:cubicBezTo>
                  <a:pt x="0" y="3975"/>
                  <a:pt x="3824" y="0"/>
                  <a:pt x="8541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6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3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934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p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595314" y="1934633"/>
            <a:ext cx="7953374" cy="187258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35" y="1432135"/>
            <a:ext cx="5027326" cy="3049841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957511" y="1714500"/>
            <a:ext cx="3635375" cy="23241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8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45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58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1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with Mini Half Pictur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25987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7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with Mini Half Pictur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593726" y="1543050"/>
            <a:ext cx="7953375" cy="2743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3726" y="1543050"/>
            <a:ext cx="3821113" cy="2743200"/>
          </a:xfrm>
          <a:prstGeom prst="rect">
            <a:avLst/>
          </a:prstGeom>
          <a:solidFill>
            <a:srgbClr val="CCCCCC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97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ur Vision, Mission &amp; Valu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1543050"/>
            <a:ext cx="3152716" cy="2743200"/>
          </a:xfrm>
          <a:custGeom>
            <a:avLst/>
            <a:gdLst>
              <a:gd name="connsiteX0" fmla="*/ 0 w 9516533"/>
              <a:gd name="connsiteY0" fmla="*/ 0 h 8280400"/>
              <a:gd name="connsiteX1" fmla="*/ 5376333 w 9516533"/>
              <a:gd name="connsiteY1" fmla="*/ 0 h 8280400"/>
              <a:gd name="connsiteX2" fmla="*/ 9516533 w 9516533"/>
              <a:gd name="connsiteY2" fmla="*/ 4140200 h 8280400"/>
              <a:gd name="connsiteX3" fmla="*/ 5376333 w 9516533"/>
              <a:gd name="connsiteY3" fmla="*/ 8280400 h 8280400"/>
              <a:gd name="connsiteX4" fmla="*/ 0 w 9516533"/>
              <a:gd name="connsiteY4" fmla="*/ 8280400 h 82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16533" h="8280400">
                <a:moveTo>
                  <a:pt x="0" y="0"/>
                </a:moveTo>
                <a:lnTo>
                  <a:pt x="5376333" y="0"/>
                </a:lnTo>
                <a:cubicBezTo>
                  <a:pt x="7662902" y="0"/>
                  <a:pt x="9516533" y="1853631"/>
                  <a:pt x="9516533" y="4140200"/>
                </a:cubicBezTo>
                <a:cubicBezTo>
                  <a:pt x="9516533" y="6426769"/>
                  <a:pt x="7662902" y="8280400"/>
                  <a:pt x="5376333" y="8280400"/>
                </a:cubicBezTo>
                <a:lnTo>
                  <a:pt x="0" y="8280400"/>
                </a:lnTo>
                <a:close/>
              </a:path>
            </a:pathLst>
          </a:custGeom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52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Mini Half Pictur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25987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7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with Half Picture at Lef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3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0" orient="horz" pos="972">
          <p15:clr>
            <a:srgbClr val="FBAE40"/>
          </p15:clr>
        </p15:guide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ur Portfoli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25987" y="1543050"/>
            <a:ext cx="3821113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12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ur Portfoli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6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033912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315407" y="1543050"/>
            <a:ext cx="251318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04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ur Portfolio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6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85434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93726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985434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291947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3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ur Portfolio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3726" y="1543050"/>
            <a:ext cx="2560108" cy="27432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85434" y="1543050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985434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291947" y="2965967"/>
            <a:ext cx="2560108" cy="131652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1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ur Portfolio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508126" y="1543050"/>
            <a:ext cx="2546117" cy="140841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988465" y="1543050"/>
            <a:ext cx="2546117" cy="140841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614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Phone Mockup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35" y="1134684"/>
            <a:ext cx="2415741" cy="3528796"/>
          </a:xfrm>
          <a:prstGeom prst="rect">
            <a:avLst/>
          </a:prstGeom>
        </p:spPr>
      </p:pic>
      <p:sp>
        <p:nvSpPr>
          <p:cNvPr id="4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720841" y="169555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78" y="1134684"/>
            <a:ext cx="2415741" cy="3528796"/>
          </a:xfrm>
          <a:prstGeom prst="rect">
            <a:avLst/>
          </a:prstGeom>
        </p:spPr>
      </p:pic>
      <p:sp>
        <p:nvSpPr>
          <p:cNvPr id="15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5022183" y="1695551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548" y="1439120"/>
            <a:ext cx="2415741" cy="3528796"/>
          </a:xfrm>
          <a:prstGeom prst="rect">
            <a:avLst/>
          </a:prstGeom>
        </p:spPr>
      </p:pic>
      <p:sp>
        <p:nvSpPr>
          <p:cNvPr id="17" name="Picture Placeholder 25"/>
          <p:cNvSpPr>
            <a:spLocks noGrp="1"/>
          </p:cNvSpPr>
          <p:nvPr>
            <p:ph type="pic" sz="quarter" idx="16"/>
          </p:nvPr>
        </p:nvSpPr>
        <p:spPr>
          <a:xfrm>
            <a:off x="7172853" y="1999987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207" y="1439120"/>
            <a:ext cx="2415741" cy="3528796"/>
          </a:xfrm>
          <a:prstGeom prst="rect">
            <a:avLst/>
          </a:prstGeom>
        </p:spPr>
      </p:pic>
      <p:sp>
        <p:nvSpPr>
          <p:cNvPr id="19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2871511" y="1999987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1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934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Phone Mockup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595315" y="1857487"/>
            <a:ext cx="7953374" cy="202687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130" y="1194045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3961344" y="1754912"/>
            <a:ext cx="1204382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16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Phone Mockup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595315" y="1543051"/>
            <a:ext cx="7953374" cy="96348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707" y="1142483"/>
            <a:ext cx="2415741" cy="3528796"/>
          </a:xfrm>
          <a:prstGeom prst="rect">
            <a:avLst/>
          </a:prstGeom>
        </p:spPr>
      </p:pic>
      <p:sp>
        <p:nvSpPr>
          <p:cNvPr id="14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5118012" y="1703349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264" y="1142483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6750568" y="1703349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1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Phone Mockup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767" y="1194045"/>
            <a:ext cx="2415741" cy="3528796"/>
          </a:xfrm>
          <a:prstGeom prst="rect">
            <a:avLst/>
          </a:prstGeom>
        </p:spPr>
      </p:pic>
      <p:sp>
        <p:nvSpPr>
          <p:cNvPr id="14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2156071" y="1754912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323" y="1194045"/>
            <a:ext cx="2415741" cy="3528796"/>
          </a:xfrm>
          <a:prstGeom prst="rect">
            <a:avLst/>
          </a:prstGeom>
        </p:spPr>
      </p:pic>
      <p:sp>
        <p:nvSpPr>
          <p:cNvPr id="18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3788629" y="1754912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812" y="1194045"/>
            <a:ext cx="2415741" cy="3528796"/>
          </a:xfrm>
          <a:prstGeom prst="rect">
            <a:avLst/>
          </a:prstGeom>
        </p:spPr>
      </p:pic>
      <p:sp>
        <p:nvSpPr>
          <p:cNvPr id="20" name="Picture Placeholder 25"/>
          <p:cNvSpPr>
            <a:spLocks noGrp="1"/>
          </p:cNvSpPr>
          <p:nvPr>
            <p:ph type="pic" sz="quarter" idx="19"/>
          </p:nvPr>
        </p:nvSpPr>
        <p:spPr>
          <a:xfrm>
            <a:off x="5438116" y="1754912"/>
            <a:ext cx="1230200" cy="2232025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83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Mini Half Pictur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593726" y="1543050"/>
            <a:ext cx="7953375" cy="2743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3726" y="1543050"/>
            <a:ext cx="3821113" cy="2743200"/>
          </a:xfrm>
          <a:prstGeom prst="rect">
            <a:avLst/>
          </a:prstGeom>
          <a:solidFill>
            <a:srgbClr val="CCCCCC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66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Phone Mockup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362" y="1100444"/>
            <a:ext cx="2918752" cy="404305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5278967" y="1689101"/>
            <a:ext cx="2209799" cy="3454399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26" name="TextBox 25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72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Phone Mockup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" y="185299"/>
            <a:ext cx="3129491" cy="4571407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42734" y="575841"/>
            <a:ext cx="529484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242416" y="959101"/>
            <a:ext cx="530468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242416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800011" y="912452"/>
            <a:ext cx="1552896" cy="2917902"/>
          </a:xfrm>
          <a:custGeom>
            <a:avLst/>
            <a:gdLst>
              <a:gd name="connsiteX0" fmla="*/ 26656 w 4082023"/>
              <a:gd name="connsiteY0" fmla="*/ 0 h 7233920"/>
              <a:gd name="connsiteX1" fmla="*/ 4055367 w 4082023"/>
              <a:gd name="connsiteY1" fmla="*/ 0 h 7233920"/>
              <a:gd name="connsiteX2" fmla="*/ 4082023 w 4082023"/>
              <a:gd name="connsiteY2" fmla="*/ 26656 h 7233920"/>
              <a:gd name="connsiteX3" fmla="*/ 4082023 w 4082023"/>
              <a:gd name="connsiteY3" fmla="*/ 7207264 h 7233920"/>
              <a:gd name="connsiteX4" fmla="*/ 4055367 w 4082023"/>
              <a:gd name="connsiteY4" fmla="*/ 7233920 h 7233920"/>
              <a:gd name="connsiteX5" fmla="*/ 26656 w 4082023"/>
              <a:gd name="connsiteY5" fmla="*/ 7233920 h 7233920"/>
              <a:gd name="connsiteX6" fmla="*/ 0 w 4082023"/>
              <a:gd name="connsiteY6" fmla="*/ 7207264 h 7233920"/>
              <a:gd name="connsiteX7" fmla="*/ 0 w 4082023"/>
              <a:gd name="connsiteY7" fmla="*/ 26656 h 7233920"/>
              <a:gd name="connsiteX8" fmla="*/ 26656 w 4082023"/>
              <a:gd name="connsiteY8" fmla="*/ 0 h 72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82023" h="7233920">
                <a:moveTo>
                  <a:pt x="26656" y="0"/>
                </a:moveTo>
                <a:lnTo>
                  <a:pt x="4055367" y="0"/>
                </a:lnTo>
                <a:cubicBezTo>
                  <a:pt x="4070091" y="0"/>
                  <a:pt x="4082023" y="11934"/>
                  <a:pt x="4082023" y="26656"/>
                </a:cubicBezTo>
                <a:lnTo>
                  <a:pt x="4082023" y="7207264"/>
                </a:lnTo>
                <a:cubicBezTo>
                  <a:pt x="4082023" y="7221986"/>
                  <a:pt x="4070091" y="7233920"/>
                  <a:pt x="4055367" y="7233920"/>
                </a:cubicBezTo>
                <a:lnTo>
                  <a:pt x="26656" y="7233920"/>
                </a:lnTo>
                <a:cubicBezTo>
                  <a:pt x="11934" y="7233920"/>
                  <a:pt x="0" y="7221986"/>
                  <a:pt x="0" y="7207264"/>
                </a:cubicBezTo>
                <a:lnTo>
                  <a:pt x="0" y="26656"/>
                </a:lnTo>
                <a:cubicBezTo>
                  <a:pt x="0" y="11934"/>
                  <a:pt x="11934" y="0"/>
                  <a:pt x="26656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54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Web Browser &amp; i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3"/>
          <p:cNvSpPr>
            <a:spLocks noGrp="1"/>
          </p:cNvSpPr>
          <p:nvPr>
            <p:ph type="pic" sz="quarter" idx="12"/>
          </p:nvPr>
        </p:nvSpPr>
        <p:spPr>
          <a:xfrm>
            <a:off x="1614488" y="1471671"/>
            <a:ext cx="5915025" cy="3186055"/>
          </a:xfrm>
          <a:custGeom>
            <a:avLst/>
            <a:gdLst>
              <a:gd name="connsiteX0" fmla="*/ 0 w 5915025"/>
              <a:gd name="connsiteY0" fmla="*/ 0 h 3326159"/>
              <a:gd name="connsiteX1" fmla="*/ 5915025 w 5915025"/>
              <a:gd name="connsiteY1" fmla="*/ 0 h 3326159"/>
              <a:gd name="connsiteX2" fmla="*/ 5915025 w 5915025"/>
              <a:gd name="connsiteY2" fmla="*/ 3326159 h 3326159"/>
              <a:gd name="connsiteX3" fmla="*/ 0 w 5915025"/>
              <a:gd name="connsiteY3" fmla="*/ 3326159 h 332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5025" h="3326159">
                <a:moveTo>
                  <a:pt x="0" y="0"/>
                </a:moveTo>
                <a:lnTo>
                  <a:pt x="5915025" y="0"/>
                </a:lnTo>
                <a:lnTo>
                  <a:pt x="5915025" y="3326159"/>
                </a:lnTo>
                <a:lnTo>
                  <a:pt x="0" y="3326159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accent6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Freeform 20"/>
          <p:cNvSpPr/>
          <p:nvPr userDrawn="1"/>
        </p:nvSpPr>
        <p:spPr>
          <a:xfrm>
            <a:off x="1614488" y="1318534"/>
            <a:ext cx="5915025" cy="156764"/>
          </a:xfrm>
          <a:custGeom>
            <a:avLst/>
            <a:gdLst>
              <a:gd name="connsiteX0" fmla="*/ 116359 w 15763003"/>
              <a:gd name="connsiteY0" fmla="*/ 0 h 418038"/>
              <a:gd name="connsiteX1" fmla="*/ 15646645 w 15763003"/>
              <a:gd name="connsiteY1" fmla="*/ 0 h 418038"/>
              <a:gd name="connsiteX2" fmla="*/ 15763003 w 15763003"/>
              <a:gd name="connsiteY2" fmla="*/ 116359 h 418038"/>
              <a:gd name="connsiteX3" fmla="*/ 15763003 w 15763003"/>
              <a:gd name="connsiteY3" fmla="*/ 418038 h 418038"/>
              <a:gd name="connsiteX4" fmla="*/ 0 w 15763003"/>
              <a:gd name="connsiteY4" fmla="*/ 418038 h 418038"/>
              <a:gd name="connsiteX5" fmla="*/ 0 w 15763003"/>
              <a:gd name="connsiteY5" fmla="*/ 116359 h 418038"/>
              <a:gd name="connsiteX6" fmla="*/ 116359 w 15763003"/>
              <a:gd name="connsiteY6" fmla="*/ 0 h 41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3003" h="418038">
                <a:moveTo>
                  <a:pt x="116359" y="0"/>
                </a:moveTo>
                <a:lnTo>
                  <a:pt x="15646645" y="0"/>
                </a:lnTo>
                <a:cubicBezTo>
                  <a:pt x="15710907" y="0"/>
                  <a:pt x="15763003" y="52096"/>
                  <a:pt x="15763003" y="116359"/>
                </a:cubicBezTo>
                <a:lnTo>
                  <a:pt x="15763003" y="418038"/>
                </a:lnTo>
                <a:lnTo>
                  <a:pt x="0" y="418038"/>
                </a:lnTo>
                <a:lnTo>
                  <a:pt x="0" y="116359"/>
                </a:lnTo>
                <a:cubicBezTo>
                  <a:pt x="0" y="52096"/>
                  <a:pt x="52096" y="0"/>
                  <a:pt x="1163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2" name="Oval 21"/>
          <p:cNvSpPr/>
          <p:nvPr userDrawn="1"/>
        </p:nvSpPr>
        <p:spPr>
          <a:xfrm>
            <a:off x="1711525" y="1367662"/>
            <a:ext cx="54173" cy="541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3" name="Oval 22"/>
          <p:cNvSpPr/>
          <p:nvPr userDrawn="1"/>
        </p:nvSpPr>
        <p:spPr>
          <a:xfrm>
            <a:off x="1806611" y="1367662"/>
            <a:ext cx="54173" cy="5417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sp>
        <p:nvSpPr>
          <p:cNvPr id="24" name="Oval 23"/>
          <p:cNvSpPr/>
          <p:nvPr userDrawn="1"/>
        </p:nvSpPr>
        <p:spPr>
          <a:xfrm>
            <a:off x="1901698" y="1367662"/>
            <a:ext cx="54173" cy="5417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6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7154466" y="1366181"/>
            <a:ext cx="298052" cy="55653"/>
            <a:chOff x="19078575" y="3106739"/>
            <a:chExt cx="794804" cy="148407"/>
          </a:xfrm>
        </p:grpSpPr>
        <p:grpSp>
          <p:nvGrpSpPr>
            <p:cNvPr id="26" name="Group 25"/>
            <p:cNvGrpSpPr/>
            <p:nvPr/>
          </p:nvGrpSpPr>
          <p:grpSpPr>
            <a:xfrm>
              <a:off x="19736219" y="3106739"/>
              <a:ext cx="137160" cy="137160"/>
              <a:chOff x="19740165" y="3110684"/>
              <a:chExt cx="138113" cy="138113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9740165" y="3110684"/>
                <a:ext cx="138113" cy="138113"/>
              </a:xfrm>
              <a:prstGeom prst="line">
                <a:avLst/>
              </a:prstGeom>
              <a:ln w="127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9740165" y="3110684"/>
                <a:ext cx="138113" cy="138113"/>
              </a:xfrm>
              <a:prstGeom prst="line">
                <a:avLst/>
              </a:prstGeom>
              <a:ln w="127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ounded Rectangle 26"/>
            <p:cNvSpPr/>
            <p:nvPr/>
          </p:nvSpPr>
          <p:spPr>
            <a:xfrm>
              <a:off x="19415125" y="3110684"/>
              <a:ext cx="144462" cy="144462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6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19078575" y="3255146"/>
              <a:ext cx="161925" cy="0"/>
            </a:xfrm>
            <a:prstGeom prst="line">
              <a:avLst/>
            </a:prstGeom>
            <a:ln w="12700" cap="rnd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Picture Placeholder 35"/>
          <p:cNvSpPr>
            <a:spLocks noGrp="1"/>
          </p:cNvSpPr>
          <p:nvPr>
            <p:ph type="pic" sz="quarter" idx="17"/>
          </p:nvPr>
        </p:nvSpPr>
        <p:spPr>
          <a:xfrm>
            <a:off x="5869461" y="2131215"/>
            <a:ext cx="1305324" cy="2409359"/>
          </a:xfrm>
          <a:custGeom>
            <a:avLst/>
            <a:gdLst>
              <a:gd name="connsiteX0" fmla="*/ 8541 w 1308021"/>
              <a:gd name="connsiteY0" fmla="*/ 0 h 2409359"/>
              <a:gd name="connsiteX1" fmla="*/ 1299480 w 1308021"/>
              <a:gd name="connsiteY1" fmla="*/ 0 h 2409359"/>
              <a:gd name="connsiteX2" fmla="*/ 1308021 w 1308021"/>
              <a:gd name="connsiteY2" fmla="*/ 8878 h 2409359"/>
              <a:gd name="connsiteX3" fmla="*/ 1308021 w 1308021"/>
              <a:gd name="connsiteY3" fmla="*/ 2400481 h 2409359"/>
              <a:gd name="connsiteX4" fmla="*/ 1299480 w 1308021"/>
              <a:gd name="connsiteY4" fmla="*/ 2409359 h 2409359"/>
              <a:gd name="connsiteX5" fmla="*/ 8541 w 1308021"/>
              <a:gd name="connsiteY5" fmla="*/ 2409359 h 2409359"/>
              <a:gd name="connsiteX6" fmla="*/ 0 w 1308021"/>
              <a:gd name="connsiteY6" fmla="*/ 2400481 h 2409359"/>
              <a:gd name="connsiteX7" fmla="*/ 0 w 1308021"/>
              <a:gd name="connsiteY7" fmla="*/ 8878 h 2409359"/>
              <a:gd name="connsiteX8" fmla="*/ 8541 w 1308021"/>
              <a:gd name="connsiteY8" fmla="*/ 0 h 240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8021" h="2409359">
                <a:moveTo>
                  <a:pt x="8541" y="0"/>
                </a:moveTo>
                <a:lnTo>
                  <a:pt x="1299480" y="0"/>
                </a:lnTo>
                <a:cubicBezTo>
                  <a:pt x="1304198" y="0"/>
                  <a:pt x="1308021" y="3975"/>
                  <a:pt x="1308021" y="8878"/>
                </a:cubicBezTo>
                <a:lnTo>
                  <a:pt x="1308021" y="2400481"/>
                </a:lnTo>
                <a:cubicBezTo>
                  <a:pt x="1308021" y="2405384"/>
                  <a:pt x="1304198" y="2409359"/>
                  <a:pt x="1299480" y="2409359"/>
                </a:cubicBezTo>
                <a:lnTo>
                  <a:pt x="8541" y="2409359"/>
                </a:lnTo>
                <a:cubicBezTo>
                  <a:pt x="3824" y="2409359"/>
                  <a:pt x="0" y="2405384"/>
                  <a:pt x="0" y="2400481"/>
                </a:cubicBezTo>
                <a:lnTo>
                  <a:pt x="0" y="8878"/>
                </a:lnTo>
                <a:cubicBezTo>
                  <a:pt x="0" y="3975"/>
                  <a:pt x="3824" y="0"/>
                  <a:pt x="8541" y="0"/>
                </a:cubicBezTo>
                <a:close/>
              </a:path>
            </a:pathLst>
          </a:custGeom>
          <a:noFill/>
          <a:ln w="6350">
            <a:solidFill>
              <a:schemeClr val="accent1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800">
                <a:solidFill>
                  <a:schemeClr val="accent6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56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934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p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595315" y="1934634"/>
            <a:ext cx="7953374" cy="187258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36" y="1432136"/>
            <a:ext cx="5027326" cy="3049841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957512" y="1714500"/>
            <a:ext cx="3635375" cy="23241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8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9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91B1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8096" y="1714500"/>
            <a:ext cx="7290055" cy="3017520"/>
          </a:xfrm>
          <a:prstGeom prst="rect">
            <a:avLst/>
          </a:prstGeom>
        </p:spPr>
        <p:txBody>
          <a:bodyPr>
            <a:normAutofit/>
          </a:bodyPr>
          <a:lstStyle>
            <a:lvl1pPr marL="214303" indent="-142870">
              <a:spcBef>
                <a:spcPts val="750"/>
              </a:spcBef>
              <a:buSzPct val="120000"/>
              <a:buFont typeface="Wingdings" charset="2"/>
              <a:buChar char="§"/>
              <a:defRPr sz="1200">
                <a:solidFill>
                  <a:srgbClr val="494949"/>
                </a:solidFill>
              </a:defRPr>
            </a:lvl1pPr>
            <a:lvl2pPr marL="388134" indent="-170256">
              <a:spcBef>
                <a:spcPts val="750"/>
              </a:spcBef>
              <a:buSzPct val="120000"/>
              <a:buFont typeface="Arial" charset="0"/>
              <a:buChar char="•"/>
              <a:tabLst/>
              <a:defRPr sz="1200">
                <a:solidFill>
                  <a:srgbClr val="494949"/>
                </a:solidFill>
              </a:defRPr>
            </a:lvl2pPr>
            <a:lvl3pPr marL="607196" indent="-214308">
              <a:spcBef>
                <a:spcPts val="750"/>
              </a:spcBef>
              <a:buSzPct val="120000"/>
              <a:buFont typeface="Wingdings" charset="2"/>
              <a:buChar char="§"/>
              <a:defRPr sz="1200">
                <a:solidFill>
                  <a:srgbClr val="494949"/>
                </a:solidFill>
              </a:defRPr>
            </a:lvl3pPr>
            <a:lvl4pPr marL="760775" indent="-142870">
              <a:spcBef>
                <a:spcPts val="750"/>
              </a:spcBef>
              <a:buSzPct val="120000"/>
              <a:buFont typeface="Arial" charset="0"/>
              <a:buChar char="•"/>
              <a:defRPr sz="1200">
                <a:solidFill>
                  <a:srgbClr val="494949"/>
                </a:solidFill>
              </a:defRPr>
            </a:lvl4pPr>
            <a:lvl5pPr marL="982223" indent="-214303">
              <a:buFont typeface="Arial"/>
              <a:buChar char="•"/>
              <a:defRPr sz="1200"/>
            </a:lvl5pPr>
          </a:lstStyle>
          <a:p>
            <a:pPr>
              <a:buClr>
                <a:schemeClr val="tx2"/>
              </a:buClr>
            </a:pPr>
            <a:r>
              <a:rPr lang="en-US"/>
              <a:t>Bullet 1</a:t>
            </a:r>
          </a:p>
          <a:p>
            <a:pPr lvl="1">
              <a:buClr>
                <a:schemeClr val="tx2"/>
              </a:buClr>
            </a:pPr>
            <a:r>
              <a:rPr lang="en-US"/>
              <a:t>Bullet 2</a:t>
            </a:r>
          </a:p>
          <a:p>
            <a:pPr lvl="2">
              <a:buClr>
                <a:schemeClr val="tx2"/>
              </a:buClr>
            </a:pPr>
            <a:r>
              <a:rPr lang="en-US"/>
              <a:t>Bullet 3</a:t>
            </a:r>
          </a:p>
          <a:p>
            <a:pPr lvl="3">
              <a:buClr>
                <a:schemeClr val="tx2"/>
              </a:buClr>
            </a:pPr>
            <a:r>
              <a:rPr lang="en-US"/>
              <a:t>Bullet 4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0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</p:spPr>
        <p:txBody>
          <a:bodyPr/>
          <a:lstStyle/>
          <a:p>
            <a:fld id="{48DFB9AE-CD3E-2F48-AAED-9C6034C3B86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429" y="4710860"/>
            <a:ext cx="903523" cy="28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34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89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744B-23D8-4E8A-9C4F-831D3F600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12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Vision, Mission &amp; Valu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3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Lato Black" panose="020F0A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900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1543050"/>
            <a:ext cx="3152716" cy="2743200"/>
          </a:xfrm>
          <a:custGeom>
            <a:avLst/>
            <a:gdLst>
              <a:gd name="connsiteX0" fmla="*/ 0 w 9516533"/>
              <a:gd name="connsiteY0" fmla="*/ 0 h 8280400"/>
              <a:gd name="connsiteX1" fmla="*/ 5376333 w 9516533"/>
              <a:gd name="connsiteY1" fmla="*/ 0 h 8280400"/>
              <a:gd name="connsiteX2" fmla="*/ 9516533 w 9516533"/>
              <a:gd name="connsiteY2" fmla="*/ 4140200 h 8280400"/>
              <a:gd name="connsiteX3" fmla="*/ 5376333 w 9516533"/>
              <a:gd name="connsiteY3" fmla="*/ 8280400 h 8280400"/>
              <a:gd name="connsiteX4" fmla="*/ 0 w 9516533"/>
              <a:gd name="connsiteY4" fmla="*/ 8280400 h 82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16533" h="8280400">
                <a:moveTo>
                  <a:pt x="0" y="0"/>
                </a:moveTo>
                <a:lnTo>
                  <a:pt x="5376333" y="0"/>
                </a:lnTo>
                <a:cubicBezTo>
                  <a:pt x="7662902" y="0"/>
                  <a:pt x="9516533" y="1853631"/>
                  <a:pt x="9516533" y="4140200"/>
                </a:cubicBezTo>
                <a:cubicBezTo>
                  <a:pt x="9516533" y="6426769"/>
                  <a:pt x="7662902" y="8280400"/>
                  <a:pt x="5376333" y="8280400"/>
                </a:cubicBezTo>
                <a:lnTo>
                  <a:pt x="0" y="8280400"/>
                </a:lnTo>
                <a:close/>
              </a:path>
            </a:pathLst>
          </a:custGeom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Half Picture at Lef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3986213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5204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Half Picture at Lef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3" y="4722842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9" y="4713317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8" y="4713317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1000">
                <a:solidFill>
                  <a:schemeClr val="accent5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E5A025-B9EC-4B3B-8A5A-78BE0B998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3888" y="117349"/>
            <a:ext cx="1589247" cy="37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77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0" orient="horz" pos="972">
          <p15:clr>
            <a:srgbClr val="FBAE40"/>
          </p15:clr>
        </p15:guide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27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  <p:sldLayoutId id="2147483779" r:id="rId18"/>
    <p:sldLayoutId id="2147483780" r:id="rId19"/>
    <p:sldLayoutId id="2147483781" r:id="rId20"/>
    <p:sldLayoutId id="2147483782" r:id="rId21"/>
    <p:sldLayoutId id="2147483783" r:id="rId22"/>
    <p:sldLayoutId id="2147483784" r:id="rId23"/>
    <p:sldLayoutId id="2147483786" r:id="rId24"/>
    <p:sldLayoutId id="2147483854" r:id="rId25"/>
    <p:sldLayoutId id="2147483698" r:id="rId26"/>
    <p:sldLayoutId id="2147483701" r:id="rId27"/>
    <p:sldLayoutId id="2147483702" r:id="rId28"/>
    <p:sldLayoutId id="2147483703" r:id="rId29"/>
    <p:sldLayoutId id="2147483704" r:id="rId30"/>
    <p:sldLayoutId id="2147483705" r:id="rId31"/>
    <p:sldLayoutId id="2147483707" r:id="rId32"/>
    <p:sldLayoutId id="2147483708" r:id="rId33"/>
    <p:sldLayoutId id="2147483709" r:id="rId34"/>
    <p:sldLayoutId id="2147483710" r:id="rId35"/>
    <p:sldLayoutId id="2147483711" r:id="rId36"/>
    <p:sldLayoutId id="2147483712" r:id="rId37"/>
    <p:sldLayoutId id="2147483713" r:id="rId38"/>
    <p:sldLayoutId id="2147483714" r:id="rId39"/>
    <p:sldLayoutId id="2147483715" r:id="rId40"/>
    <p:sldLayoutId id="2147483716" r:id="rId41"/>
    <p:sldLayoutId id="2147483717" r:id="rId42"/>
    <p:sldLayoutId id="2147483718" r:id="rId43"/>
    <p:sldLayoutId id="2147483719" r:id="rId44"/>
    <p:sldLayoutId id="2147483839" r:id="rId45"/>
    <p:sldLayoutId id="2147483791" r:id="rId46"/>
    <p:sldLayoutId id="2147483792" r:id="rId47"/>
    <p:sldLayoutId id="2147483793" r:id="rId48"/>
    <p:sldLayoutId id="2147483794" r:id="rId49"/>
    <p:sldLayoutId id="2147483796" r:id="rId50"/>
    <p:sldLayoutId id="2147483798" r:id="rId51"/>
    <p:sldLayoutId id="2147483799" r:id="rId52"/>
    <p:sldLayoutId id="2147483800" r:id="rId53"/>
    <p:sldLayoutId id="2147483801" r:id="rId54"/>
    <p:sldLayoutId id="2147483802" r:id="rId55"/>
    <p:sldLayoutId id="2147483803" r:id="rId56"/>
    <p:sldLayoutId id="2147483804" r:id="rId57"/>
    <p:sldLayoutId id="2147483805" r:id="rId58"/>
    <p:sldLayoutId id="2147483806" r:id="rId59"/>
    <p:sldLayoutId id="2147483807" r:id="rId60"/>
    <p:sldLayoutId id="2147483808" r:id="rId61"/>
    <p:sldLayoutId id="2147483809" r:id="rId62"/>
    <p:sldLayoutId id="2147483810" r:id="rId63"/>
    <p:sldLayoutId id="2147483812" r:id="rId64"/>
    <p:sldLayoutId id="2147483856" r:id="rId65"/>
    <p:sldLayoutId id="2147483894" r:id="rId6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svg"/><Relationship Id="rId18" Type="http://schemas.openxmlformats.org/officeDocument/2006/relationships/image" Target="../media/image17.png"/><Relationship Id="rId3" Type="http://schemas.openxmlformats.org/officeDocument/2006/relationships/image" Target="../media/image12.png"/><Relationship Id="rId12" Type="http://schemas.openxmlformats.org/officeDocument/2006/relationships/image" Target="../media/image14.png"/><Relationship Id="rId17" Type="http://schemas.openxmlformats.org/officeDocument/2006/relationships/image" Target="../media/image15.sv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5.xml"/><Relationship Id="rId11" Type="http://schemas.openxmlformats.org/officeDocument/2006/relationships/image" Target="../media/image9.svg"/><Relationship Id="rId15" Type="http://schemas.openxmlformats.org/officeDocument/2006/relationships/image" Target="../media/image13.svg"/><Relationship Id="rId5" Type="http://schemas.openxmlformats.org/officeDocument/2006/relationships/image" Target="../media/image3.svg"/><Relationship Id="rId19" Type="http://schemas.openxmlformats.org/officeDocument/2006/relationships/image" Target="../media/image18.png"/><Relationship Id="rId4" Type="http://schemas.openxmlformats.org/officeDocument/2006/relationships/image" Target="../media/image13.png"/><Relationship Id="rId14" Type="http://schemas.openxmlformats.org/officeDocument/2006/relationships/image" Target="../media/image15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0AAD5B4-6813-5546-8191-A175BC2DE0EE}"/>
              </a:ext>
            </a:extLst>
          </p:cNvPr>
          <p:cNvSpPr txBox="1"/>
          <p:nvPr/>
        </p:nvSpPr>
        <p:spPr>
          <a:xfrm>
            <a:off x="1293580" y="-1822268"/>
            <a:ext cx="8148384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              </a:t>
            </a:r>
          </a:p>
        </p:txBody>
      </p:sp>
      <p:sp>
        <p:nvSpPr>
          <p:cNvPr id="29" name="Graphic 27">
            <a:extLst>
              <a:ext uri="{FF2B5EF4-FFF2-40B4-BE49-F238E27FC236}">
                <a16:creationId xmlns:a16="http://schemas.microsoft.com/office/drawing/2014/main" id="{06E5DCE3-A250-4340-B81B-6882CDE95A8B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custGeom>
            <a:avLst/>
            <a:gdLst>
              <a:gd name="connsiteX0" fmla="*/ 0 w 20318413"/>
              <a:gd name="connsiteY0" fmla="*/ 0 h 11429107"/>
              <a:gd name="connsiteX1" fmla="*/ 20318412 w 20318413"/>
              <a:gd name="connsiteY1" fmla="*/ 0 h 11429107"/>
              <a:gd name="connsiteX2" fmla="*/ 20318412 w 20318413"/>
              <a:gd name="connsiteY2" fmla="*/ 11429107 h 11429107"/>
              <a:gd name="connsiteX3" fmla="*/ 0 w 20318413"/>
              <a:gd name="connsiteY3" fmla="*/ 11429107 h 11429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18413" h="11429107">
                <a:moveTo>
                  <a:pt x="0" y="0"/>
                </a:moveTo>
                <a:lnTo>
                  <a:pt x="20318412" y="0"/>
                </a:lnTo>
                <a:lnTo>
                  <a:pt x="20318412" y="11429107"/>
                </a:lnTo>
                <a:lnTo>
                  <a:pt x="0" y="11429107"/>
                </a:lnTo>
                <a:close/>
              </a:path>
            </a:pathLst>
          </a:custGeom>
          <a:solidFill>
            <a:srgbClr val="FFCC00"/>
          </a:solidFill>
          <a:ln w="1269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420E9F4-31AA-4596-9A2B-68B834A00E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3383" y="93126"/>
            <a:ext cx="2125784" cy="5978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852" y="4907925"/>
            <a:ext cx="8667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12/2/2020</a:t>
            </a:r>
            <a:endParaRPr lang="en-US" sz="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EC6B52-13C1-4E10-B522-891CCF8B0F63}"/>
              </a:ext>
            </a:extLst>
          </p:cNvPr>
          <p:cNvSpPr/>
          <p:nvPr/>
        </p:nvSpPr>
        <p:spPr>
          <a:xfrm>
            <a:off x="187569" y="70458"/>
            <a:ext cx="5296184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marR="0" lvl="0" indent="85725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rial"/>
              </a:rPr>
              <a:t>Turn Awareness Into Action...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376D84D5-50E6-48F1-B0E5-6E13E7BE3EFC}"/>
              </a:ext>
            </a:extLst>
          </p:cNvPr>
          <p:cNvSpPr txBox="1">
            <a:spLocks/>
          </p:cNvSpPr>
          <p:nvPr/>
        </p:nvSpPr>
        <p:spPr>
          <a:xfrm>
            <a:off x="187569" y="655234"/>
            <a:ext cx="6260981" cy="370233"/>
          </a:xfrm>
          <a:prstGeom prst="rect">
            <a:avLst/>
          </a:prstGeom>
          <a:solidFill>
            <a:srgbClr val="991B1E"/>
          </a:solidFill>
        </p:spPr>
        <p:txBody>
          <a:bodyPr>
            <a:normAutofit fontScale="92500" lnSpcReduction="10000"/>
          </a:bodyPr>
          <a:lstStyle>
            <a:lvl1pPr marL="171446" indent="-171446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General Data </a:t>
            </a:r>
            <a:r>
              <a:rPr lang="en-US" sz="2400" dirty="0" smtClean="0">
                <a:solidFill>
                  <a:schemeClr val="bg1"/>
                </a:solidFill>
              </a:rPr>
              <a:t>Protection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Regulation (GDPR)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E44AC35-A1A2-4800-8B91-CFD59C25E153}"/>
              </a:ext>
            </a:extLst>
          </p:cNvPr>
          <p:cNvSpPr txBox="1">
            <a:spLocks/>
          </p:cNvSpPr>
          <p:nvPr/>
        </p:nvSpPr>
        <p:spPr>
          <a:xfrm>
            <a:off x="2535514" y="1111272"/>
            <a:ext cx="6289505" cy="375721"/>
          </a:xfrm>
        </p:spPr>
        <p:txBody>
          <a:bodyPr>
            <a:noAutofit/>
          </a:bodyPr>
          <a:lstStyle>
            <a:lvl1pPr marL="171446" indent="-171446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200" b="1" dirty="0" smtClean="0">
                <a:solidFill>
                  <a:srgbClr val="991B1E"/>
                </a:solidFill>
              </a:rPr>
              <a:t>Under GDPR, individuals located in the EU, whose personal data USC processes, have the following rights regarding their personal data</a:t>
            </a:r>
            <a:r>
              <a:rPr lang="en-US" sz="1200" b="1" dirty="0" smtClean="0">
                <a:solidFill>
                  <a:srgbClr val="991B1E"/>
                </a:solidFill>
              </a:rPr>
              <a:t>:</a:t>
            </a:r>
            <a:endParaRPr lang="en-US" sz="1200" b="1" dirty="0">
              <a:solidFill>
                <a:srgbClr val="991B1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297831"/>
              </p:ext>
            </p:extLst>
          </p:nvPr>
        </p:nvGraphicFramePr>
        <p:xfrm>
          <a:off x="2614147" y="1639740"/>
          <a:ext cx="6175612" cy="2377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4299">
                  <a:extLst>
                    <a:ext uri="{9D8B030D-6E8A-4147-A177-3AD203B41FA5}">
                      <a16:colId xmlns:a16="http://schemas.microsoft.com/office/drawing/2014/main" val="3468881703"/>
                    </a:ext>
                  </a:extLst>
                </a:gridCol>
                <a:gridCol w="5431313">
                  <a:extLst>
                    <a:ext uri="{9D8B030D-6E8A-4147-A177-3AD203B41FA5}">
                      <a16:colId xmlns:a16="http://schemas.microsoft.com/office/drawing/2014/main" val="3246954584"/>
                    </a:ext>
                  </a:extLst>
                </a:gridCol>
              </a:tblGrid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be informed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about the collection and use of their personal data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5634980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To</a:t>
                      </a:r>
                      <a:r>
                        <a:rPr lang="en-US" sz="1100" b="1" dirty="0" smtClean="0"/>
                        <a:t> access </a:t>
                      </a:r>
                      <a:r>
                        <a:rPr lang="en-US" sz="1100" dirty="0" smtClean="0"/>
                        <a:t>their personal information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774734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</a:t>
                      </a:r>
                      <a:r>
                        <a:rPr lang="en-US" sz="1100" baseline="0" dirty="0" smtClean="0"/>
                        <a:t> have personal 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data rectified</a:t>
                      </a:r>
                      <a:r>
                        <a:rPr lang="en-US" sz="1100" baseline="0" dirty="0" smtClean="0"/>
                        <a:t> or complete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959393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 have their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data deleted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040948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To</a:t>
                      </a:r>
                      <a:r>
                        <a:rPr lang="en-US" sz="1100" b="1" dirty="0" smtClean="0"/>
                        <a:t> request the restriction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aseline="0" dirty="0" smtClean="0"/>
                        <a:t>or suppression of their personal data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68792"/>
                  </a:ext>
                </a:extLst>
              </a:tr>
              <a:tr h="2973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To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obtain and reuse </a:t>
                      </a:r>
                      <a:r>
                        <a:rPr lang="en-US" sz="1100" dirty="0" smtClean="0"/>
                        <a:t>their personal data</a:t>
                      </a:r>
                      <a:r>
                        <a:rPr lang="en-US" sz="1100" baseline="0" dirty="0" smtClean="0"/>
                        <a:t> across different services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81793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 </a:t>
                      </a:r>
                      <a:r>
                        <a:rPr lang="en-US" sz="1100" b="1" dirty="0" smtClean="0"/>
                        <a:t>object</a:t>
                      </a:r>
                      <a:r>
                        <a:rPr lang="en-US" sz="1100" b="1" baseline="0" dirty="0" smtClean="0"/>
                        <a:t> to their processing </a:t>
                      </a:r>
                      <a:r>
                        <a:rPr lang="en-US" sz="1100" baseline="0" dirty="0" smtClean="0"/>
                        <a:t>of their personal data in certain circumstances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49724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baseline="0" dirty="0" smtClean="0"/>
                        <a:t>To</a:t>
                      </a:r>
                      <a:r>
                        <a:rPr lang="en-US" sz="1100" b="1" baseline="0" dirty="0" smtClean="0"/>
                        <a:t> restrict automated decision making </a:t>
                      </a:r>
                      <a:r>
                        <a:rPr lang="en-US" sz="1100" baseline="0" dirty="0" smtClean="0"/>
                        <a:t>and profiling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950257"/>
                  </a:ext>
                </a:extLst>
              </a:tr>
            </a:tbl>
          </a:graphicData>
        </a:graphic>
      </p:graphicFrame>
      <p:pic>
        <p:nvPicPr>
          <p:cNvPr id="11" name="Graphic 21" descr="Clock">
            <a:extLst>
              <a:ext uri="{FF2B5EF4-FFF2-40B4-BE49-F238E27FC236}">
                <a16:creationId xmlns:a16="http://schemas.microsoft.com/office/drawing/2014/main" id="{BCB7D8F5-6D4F-4656-B589-170C0044A7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26592" y="1647069"/>
            <a:ext cx="309007" cy="309007"/>
          </a:xfrm>
          <a:prstGeom prst="rect">
            <a:avLst/>
          </a:prstGeom>
        </p:spPr>
      </p:pic>
      <p:pic>
        <p:nvPicPr>
          <p:cNvPr id="14" name="Graphic 25" descr="Disconnected">
            <a:extLst>
              <a:ext uri="{FF2B5EF4-FFF2-40B4-BE49-F238E27FC236}">
                <a16:creationId xmlns:a16="http://schemas.microsoft.com/office/drawing/2014/main" id="{35CC47AC-FE43-42AB-A6B7-8C1234F6562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843800" y="1939406"/>
            <a:ext cx="320204" cy="320204"/>
          </a:xfrm>
          <a:prstGeom prst="rect">
            <a:avLst/>
          </a:prstGeom>
        </p:spPr>
      </p:pic>
      <p:pic>
        <p:nvPicPr>
          <p:cNvPr id="15" name="Graphic 27" descr="Questions RTL">
            <a:extLst>
              <a:ext uri="{FF2B5EF4-FFF2-40B4-BE49-F238E27FC236}">
                <a16:creationId xmlns:a16="http://schemas.microsoft.com/office/drawing/2014/main" id="{762AFF8C-E9F1-44AB-945E-EE7DDEFF82F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836121" y="2246009"/>
            <a:ext cx="289951" cy="289951"/>
          </a:xfrm>
          <a:prstGeom prst="rect">
            <a:avLst/>
          </a:prstGeom>
        </p:spPr>
      </p:pic>
      <p:pic>
        <p:nvPicPr>
          <p:cNvPr id="16" name="Graphic 29" descr="Warning">
            <a:extLst>
              <a:ext uri="{FF2B5EF4-FFF2-40B4-BE49-F238E27FC236}">
                <a16:creationId xmlns:a16="http://schemas.microsoft.com/office/drawing/2014/main" id="{1B67E4C0-3388-45F8-99CA-3935DE2DA23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863919" y="2571750"/>
            <a:ext cx="234356" cy="234356"/>
          </a:xfrm>
          <a:prstGeom prst="rect">
            <a:avLst/>
          </a:prstGeom>
        </p:spPr>
      </p:pic>
      <p:sp>
        <p:nvSpPr>
          <p:cNvPr id="19" name="Freeform 13">
            <a:extLst>
              <a:ext uri="{FF2B5EF4-FFF2-40B4-BE49-F238E27FC236}">
                <a16:creationId xmlns:a16="http://schemas.microsoft.com/office/drawing/2014/main" id="{C9563FE0-F988-4ED5-8F19-8161B199DEB5}"/>
              </a:ext>
            </a:extLst>
          </p:cNvPr>
          <p:cNvSpPr>
            <a:spLocks noEditPoints="1"/>
          </p:cNvSpPr>
          <p:nvPr/>
        </p:nvSpPr>
        <p:spPr bwMode="auto">
          <a:xfrm>
            <a:off x="2871147" y="2842563"/>
            <a:ext cx="234356" cy="224325"/>
          </a:xfrm>
          <a:custGeom>
            <a:avLst/>
            <a:gdLst>
              <a:gd name="T0" fmla="*/ 225 w 257"/>
              <a:gd name="T1" fmla="*/ 144 h 353"/>
              <a:gd name="T2" fmla="*/ 225 w 257"/>
              <a:gd name="T3" fmla="*/ 96 h 353"/>
              <a:gd name="T4" fmla="*/ 129 w 257"/>
              <a:gd name="T5" fmla="*/ 0 h 353"/>
              <a:gd name="T6" fmla="*/ 33 w 257"/>
              <a:gd name="T7" fmla="*/ 96 h 353"/>
              <a:gd name="T8" fmla="*/ 41 w 257"/>
              <a:gd name="T9" fmla="*/ 104 h 353"/>
              <a:gd name="T10" fmla="*/ 49 w 257"/>
              <a:gd name="T11" fmla="*/ 96 h 353"/>
              <a:gd name="T12" fmla="*/ 129 w 257"/>
              <a:gd name="T13" fmla="*/ 16 h 353"/>
              <a:gd name="T14" fmla="*/ 209 w 257"/>
              <a:gd name="T15" fmla="*/ 96 h 353"/>
              <a:gd name="T16" fmla="*/ 209 w 257"/>
              <a:gd name="T17" fmla="*/ 144 h 353"/>
              <a:gd name="T18" fmla="*/ 33 w 257"/>
              <a:gd name="T19" fmla="*/ 144 h 353"/>
              <a:gd name="T20" fmla="*/ 0 w 257"/>
              <a:gd name="T21" fmla="*/ 176 h 353"/>
              <a:gd name="T22" fmla="*/ 0 w 257"/>
              <a:gd name="T23" fmla="*/ 321 h 353"/>
              <a:gd name="T24" fmla="*/ 33 w 257"/>
              <a:gd name="T25" fmla="*/ 353 h 353"/>
              <a:gd name="T26" fmla="*/ 225 w 257"/>
              <a:gd name="T27" fmla="*/ 353 h 353"/>
              <a:gd name="T28" fmla="*/ 257 w 257"/>
              <a:gd name="T29" fmla="*/ 321 h 353"/>
              <a:gd name="T30" fmla="*/ 257 w 257"/>
              <a:gd name="T31" fmla="*/ 176 h 353"/>
              <a:gd name="T32" fmla="*/ 225 w 257"/>
              <a:gd name="T33" fmla="*/ 144 h 353"/>
              <a:gd name="T34" fmla="*/ 241 w 257"/>
              <a:gd name="T35" fmla="*/ 321 h 353"/>
              <a:gd name="T36" fmla="*/ 225 w 257"/>
              <a:gd name="T37" fmla="*/ 337 h 353"/>
              <a:gd name="T38" fmla="*/ 33 w 257"/>
              <a:gd name="T39" fmla="*/ 337 h 353"/>
              <a:gd name="T40" fmla="*/ 16 w 257"/>
              <a:gd name="T41" fmla="*/ 321 h 353"/>
              <a:gd name="T42" fmla="*/ 16 w 257"/>
              <a:gd name="T43" fmla="*/ 176 h 353"/>
              <a:gd name="T44" fmla="*/ 33 w 257"/>
              <a:gd name="T45" fmla="*/ 160 h 353"/>
              <a:gd name="T46" fmla="*/ 225 w 257"/>
              <a:gd name="T47" fmla="*/ 160 h 353"/>
              <a:gd name="T48" fmla="*/ 241 w 257"/>
              <a:gd name="T49" fmla="*/ 176 h 353"/>
              <a:gd name="T50" fmla="*/ 241 w 257"/>
              <a:gd name="T51" fmla="*/ 321 h 353"/>
              <a:gd name="T52" fmla="*/ 129 w 257"/>
              <a:gd name="T53" fmla="*/ 208 h 353"/>
              <a:gd name="T54" fmla="*/ 97 w 257"/>
              <a:gd name="T55" fmla="*/ 241 h 353"/>
              <a:gd name="T56" fmla="*/ 105 w 257"/>
              <a:gd name="T57" fmla="*/ 262 h 353"/>
              <a:gd name="T58" fmla="*/ 105 w 257"/>
              <a:gd name="T59" fmla="*/ 265 h 353"/>
              <a:gd name="T60" fmla="*/ 129 w 257"/>
              <a:gd name="T61" fmla="*/ 289 h 353"/>
              <a:gd name="T62" fmla="*/ 153 w 257"/>
              <a:gd name="T63" fmla="*/ 265 h 353"/>
              <a:gd name="T64" fmla="*/ 153 w 257"/>
              <a:gd name="T65" fmla="*/ 262 h 353"/>
              <a:gd name="T66" fmla="*/ 161 w 257"/>
              <a:gd name="T67" fmla="*/ 241 h 353"/>
              <a:gd name="T68" fmla="*/ 129 w 257"/>
              <a:gd name="T69" fmla="*/ 208 h 353"/>
              <a:gd name="T70" fmla="*/ 137 w 257"/>
              <a:gd name="T71" fmla="*/ 254 h 353"/>
              <a:gd name="T72" fmla="*/ 137 w 257"/>
              <a:gd name="T73" fmla="*/ 265 h 353"/>
              <a:gd name="T74" fmla="*/ 129 w 257"/>
              <a:gd name="T75" fmla="*/ 273 h 353"/>
              <a:gd name="T76" fmla="*/ 121 w 257"/>
              <a:gd name="T77" fmla="*/ 265 h 353"/>
              <a:gd name="T78" fmla="*/ 121 w 257"/>
              <a:gd name="T79" fmla="*/ 254 h 353"/>
              <a:gd name="T80" fmla="*/ 113 w 257"/>
              <a:gd name="T81" fmla="*/ 241 h 353"/>
              <a:gd name="T82" fmla="*/ 129 w 257"/>
              <a:gd name="T83" fmla="*/ 225 h 353"/>
              <a:gd name="T84" fmla="*/ 145 w 257"/>
              <a:gd name="T85" fmla="*/ 241 h 353"/>
              <a:gd name="T86" fmla="*/ 137 w 257"/>
              <a:gd name="T87" fmla="*/ 254 h 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57" h="353">
                <a:moveTo>
                  <a:pt x="225" y="144"/>
                </a:moveTo>
                <a:cubicBezTo>
                  <a:pt x="225" y="96"/>
                  <a:pt x="225" y="96"/>
                  <a:pt x="225" y="96"/>
                </a:cubicBezTo>
                <a:cubicBezTo>
                  <a:pt x="225" y="43"/>
                  <a:pt x="182" y="0"/>
                  <a:pt x="129" y="0"/>
                </a:cubicBezTo>
                <a:cubicBezTo>
                  <a:pt x="76" y="0"/>
                  <a:pt x="33" y="43"/>
                  <a:pt x="33" y="96"/>
                </a:cubicBezTo>
                <a:cubicBezTo>
                  <a:pt x="33" y="101"/>
                  <a:pt x="36" y="104"/>
                  <a:pt x="41" y="104"/>
                </a:cubicBezTo>
                <a:cubicBezTo>
                  <a:pt x="45" y="104"/>
                  <a:pt x="49" y="101"/>
                  <a:pt x="49" y="96"/>
                </a:cubicBezTo>
                <a:cubicBezTo>
                  <a:pt x="49" y="52"/>
                  <a:pt x="84" y="16"/>
                  <a:pt x="129" y="16"/>
                </a:cubicBezTo>
                <a:cubicBezTo>
                  <a:pt x="173" y="16"/>
                  <a:pt x="209" y="52"/>
                  <a:pt x="209" y="96"/>
                </a:cubicBezTo>
                <a:cubicBezTo>
                  <a:pt x="209" y="144"/>
                  <a:pt x="209" y="144"/>
                  <a:pt x="209" y="144"/>
                </a:cubicBezTo>
                <a:cubicBezTo>
                  <a:pt x="33" y="144"/>
                  <a:pt x="33" y="144"/>
                  <a:pt x="33" y="144"/>
                </a:cubicBezTo>
                <a:cubicBezTo>
                  <a:pt x="15" y="144"/>
                  <a:pt x="0" y="159"/>
                  <a:pt x="0" y="176"/>
                </a:cubicBezTo>
                <a:cubicBezTo>
                  <a:pt x="0" y="321"/>
                  <a:pt x="0" y="321"/>
                  <a:pt x="0" y="321"/>
                </a:cubicBezTo>
                <a:cubicBezTo>
                  <a:pt x="0" y="339"/>
                  <a:pt x="15" y="353"/>
                  <a:pt x="33" y="353"/>
                </a:cubicBezTo>
                <a:cubicBezTo>
                  <a:pt x="225" y="353"/>
                  <a:pt x="225" y="353"/>
                  <a:pt x="225" y="353"/>
                </a:cubicBezTo>
                <a:cubicBezTo>
                  <a:pt x="243" y="353"/>
                  <a:pt x="257" y="339"/>
                  <a:pt x="257" y="321"/>
                </a:cubicBezTo>
                <a:cubicBezTo>
                  <a:pt x="257" y="176"/>
                  <a:pt x="257" y="176"/>
                  <a:pt x="257" y="176"/>
                </a:cubicBezTo>
                <a:cubicBezTo>
                  <a:pt x="257" y="159"/>
                  <a:pt x="243" y="144"/>
                  <a:pt x="225" y="144"/>
                </a:cubicBezTo>
                <a:moveTo>
                  <a:pt x="241" y="321"/>
                </a:moveTo>
                <a:cubicBezTo>
                  <a:pt x="241" y="330"/>
                  <a:pt x="234" y="337"/>
                  <a:pt x="225" y="337"/>
                </a:cubicBezTo>
                <a:cubicBezTo>
                  <a:pt x="33" y="337"/>
                  <a:pt x="33" y="337"/>
                  <a:pt x="33" y="337"/>
                </a:cubicBezTo>
                <a:cubicBezTo>
                  <a:pt x="24" y="337"/>
                  <a:pt x="16" y="330"/>
                  <a:pt x="16" y="321"/>
                </a:cubicBezTo>
                <a:cubicBezTo>
                  <a:pt x="16" y="176"/>
                  <a:pt x="16" y="176"/>
                  <a:pt x="16" y="176"/>
                </a:cubicBezTo>
                <a:cubicBezTo>
                  <a:pt x="16" y="168"/>
                  <a:pt x="24" y="160"/>
                  <a:pt x="33" y="160"/>
                </a:cubicBezTo>
                <a:cubicBezTo>
                  <a:pt x="225" y="160"/>
                  <a:pt x="225" y="160"/>
                  <a:pt x="225" y="160"/>
                </a:cubicBezTo>
                <a:cubicBezTo>
                  <a:pt x="234" y="160"/>
                  <a:pt x="241" y="168"/>
                  <a:pt x="241" y="176"/>
                </a:cubicBezTo>
                <a:lnTo>
                  <a:pt x="241" y="321"/>
                </a:lnTo>
                <a:close/>
                <a:moveTo>
                  <a:pt x="129" y="208"/>
                </a:moveTo>
                <a:cubicBezTo>
                  <a:pt x="111" y="208"/>
                  <a:pt x="97" y="223"/>
                  <a:pt x="97" y="241"/>
                </a:cubicBezTo>
                <a:cubicBezTo>
                  <a:pt x="97" y="249"/>
                  <a:pt x="100" y="256"/>
                  <a:pt x="105" y="262"/>
                </a:cubicBezTo>
                <a:cubicBezTo>
                  <a:pt x="105" y="263"/>
                  <a:pt x="105" y="264"/>
                  <a:pt x="105" y="265"/>
                </a:cubicBezTo>
                <a:cubicBezTo>
                  <a:pt x="105" y="278"/>
                  <a:pt x="116" y="289"/>
                  <a:pt x="129" y="289"/>
                </a:cubicBezTo>
                <a:cubicBezTo>
                  <a:pt x="142" y="289"/>
                  <a:pt x="153" y="278"/>
                  <a:pt x="153" y="265"/>
                </a:cubicBezTo>
                <a:cubicBezTo>
                  <a:pt x="153" y="264"/>
                  <a:pt x="153" y="263"/>
                  <a:pt x="153" y="262"/>
                </a:cubicBezTo>
                <a:cubicBezTo>
                  <a:pt x="158" y="256"/>
                  <a:pt x="161" y="249"/>
                  <a:pt x="161" y="241"/>
                </a:cubicBezTo>
                <a:cubicBezTo>
                  <a:pt x="161" y="223"/>
                  <a:pt x="147" y="208"/>
                  <a:pt x="129" y="208"/>
                </a:cubicBezTo>
                <a:moveTo>
                  <a:pt x="137" y="254"/>
                </a:moveTo>
                <a:cubicBezTo>
                  <a:pt x="137" y="265"/>
                  <a:pt x="137" y="265"/>
                  <a:pt x="137" y="265"/>
                </a:cubicBezTo>
                <a:cubicBezTo>
                  <a:pt x="137" y="269"/>
                  <a:pt x="133" y="273"/>
                  <a:pt x="129" y="273"/>
                </a:cubicBezTo>
                <a:cubicBezTo>
                  <a:pt x="124" y="273"/>
                  <a:pt x="121" y="269"/>
                  <a:pt x="121" y="265"/>
                </a:cubicBezTo>
                <a:cubicBezTo>
                  <a:pt x="121" y="254"/>
                  <a:pt x="121" y="254"/>
                  <a:pt x="121" y="254"/>
                </a:cubicBezTo>
                <a:cubicBezTo>
                  <a:pt x="116" y="252"/>
                  <a:pt x="113" y="247"/>
                  <a:pt x="113" y="241"/>
                </a:cubicBezTo>
                <a:cubicBezTo>
                  <a:pt x="113" y="232"/>
                  <a:pt x="120" y="225"/>
                  <a:pt x="129" y="225"/>
                </a:cubicBezTo>
                <a:cubicBezTo>
                  <a:pt x="138" y="225"/>
                  <a:pt x="145" y="232"/>
                  <a:pt x="145" y="241"/>
                </a:cubicBezTo>
                <a:cubicBezTo>
                  <a:pt x="145" y="247"/>
                  <a:pt x="142" y="252"/>
                  <a:pt x="137" y="254"/>
                </a:cubicBezTo>
              </a:path>
            </a:pathLst>
          </a:cu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vert="horz" wrap="square" lIns="34290" tIns="17145" rIns="34290" bIns="1714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pic>
        <p:nvPicPr>
          <p:cNvPr id="22" name="Graphic 37" descr="Register">
            <a:extLst>
              <a:ext uri="{FF2B5EF4-FFF2-40B4-BE49-F238E27FC236}">
                <a16:creationId xmlns:a16="http://schemas.microsoft.com/office/drawing/2014/main" id="{EE0C67CC-0AF8-463B-9F26-846374C8D072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36736" y="3416933"/>
            <a:ext cx="288723" cy="288723"/>
          </a:xfrm>
          <a:prstGeom prst="rect">
            <a:avLst/>
          </a:prstGeom>
        </p:spPr>
      </p:pic>
      <p:pic>
        <p:nvPicPr>
          <p:cNvPr id="23" name="Graphic 36" descr="Employee badge">
            <a:extLst>
              <a:ext uri="{FF2B5EF4-FFF2-40B4-BE49-F238E27FC236}">
                <a16:creationId xmlns:a16="http://schemas.microsoft.com/office/drawing/2014/main" id="{6624FD73-EE16-40F9-A716-D44D9D0D92E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09703" y="3111148"/>
            <a:ext cx="315756" cy="315756"/>
          </a:xfrm>
          <a:prstGeom prst="rect">
            <a:avLst/>
          </a:prstGeom>
        </p:spPr>
      </p:pic>
      <p:pic>
        <p:nvPicPr>
          <p:cNvPr id="24" name="Graphic 38" descr="Satellite">
            <a:extLst>
              <a:ext uri="{FF2B5EF4-FFF2-40B4-BE49-F238E27FC236}">
                <a16:creationId xmlns:a16="http://schemas.microsoft.com/office/drawing/2014/main" id="{CF33B424-055B-438B-B13D-C064744D76E5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45870" y="3732397"/>
            <a:ext cx="300333" cy="3003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7569" y="1234032"/>
            <a:ext cx="1416043" cy="276999"/>
          </a:xfrm>
          <a:prstGeom prst="rect">
            <a:avLst/>
          </a:prstGeom>
          <a:solidFill>
            <a:srgbClr val="991B1E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What is GDPR?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221" y="1562931"/>
            <a:ext cx="231521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GDPR is an European Union (EU) regulation on data protection and privacy.  It also addresses the transfer of personal data outside of the EU.</a:t>
            </a:r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67704" y="2478214"/>
            <a:ext cx="226606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Its primary purpose is to give individuals control over their personal data.  This includes information collected by third parties within and outside the EU.</a:t>
            </a:r>
            <a:endParaRPr lang="en-US" sz="11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8AF778D-C7BB-4AF4-AB27-AB23C4F887CA}"/>
              </a:ext>
            </a:extLst>
          </p:cNvPr>
          <p:cNvSpPr/>
          <p:nvPr/>
        </p:nvSpPr>
        <p:spPr>
          <a:xfrm>
            <a:off x="2597327" y="4186317"/>
            <a:ext cx="6165877" cy="61161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/>
              </a:rPr>
              <a:t>If you have any questions on GDPR</a:t>
            </a:r>
            <a:r>
              <a:rPr lang="en-US" sz="1000" noProof="0" dirty="0">
                <a:solidFill>
                  <a:prstClr val="white"/>
                </a:solidFill>
                <a:latin typeface="Lato"/>
              </a:rPr>
              <a:t> </a:t>
            </a:r>
            <a:r>
              <a:rPr lang="en-US" sz="1000" dirty="0" smtClean="0">
                <a:solidFill>
                  <a:prstClr val="white"/>
                </a:solidFill>
                <a:latin typeface="Lato"/>
              </a:rPr>
              <a:t>data collection/use activities or are contacted with a request related to GDPR rights, email the Office of Culture, Ethics, and Compliance at </a:t>
            </a:r>
            <a:r>
              <a:rPr lang="en-US" sz="1000" u="sng" dirty="0" smtClean="0">
                <a:solidFill>
                  <a:schemeClr val="bg1"/>
                </a:solidFill>
                <a:latin typeface="Lato"/>
              </a:rPr>
              <a:t>compliance@usc.edu</a:t>
            </a:r>
            <a:r>
              <a:rPr lang="en-US" sz="1000" dirty="0" smtClean="0">
                <a:solidFill>
                  <a:prstClr val="white"/>
                </a:solidFill>
                <a:latin typeface="Lato"/>
              </a:rPr>
              <a:t> for assistance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297" y="3552414"/>
            <a:ext cx="22548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/>
              <a:t>There are also specific sensitive personal data such race, ethnicity, and sexual orientation that require greater protection and a lawful reason before collected, used, and shared.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46665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991B1E"/>
      </a:accent2>
      <a:accent3>
        <a:srgbClr val="6E7378"/>
      </a:accent3>
      <a:accent4>
        <a:srgbClr val="91969B"/>
      </a:accent4>
      <a:accent5>
        <a:srgbClr val="AAAFB4"/>
      </a:accent5>
      <a:accent6>
        <a:srgbClr val="DCE1E6"/>
      </a:accent6>
      <a:hlink>
        <a:srgbClr val="0563C1"/>
      </a:hlink>
      <a:folHlink>
        <a:srgbClr val="954F72"/>
      </a:folHlink>
    </a:clrScheme>
    <a:fontScheme name="Custom 1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50A36311CFE342BE202C75008ACE72" ma:contentTypeVersion="4" ma:contentTypeDescription="Create a new document." ma:contentTypeScope="" ma:versionID="21af1812d594b91524258a2d65326952">
  <xsd:schema xmlns:xsd="http://www.w3.org/2001/XMLSchema" xmlns:xs="http://www.w3.org/2001/XMLSchema" xmlns:p="http://schemas.microsoft.com/office/2006/metadata/properties" xmlns:ns2="acbe6b23-71b4-4403-97fb-fc6d1b058809" xmlns:ns3="4469cb40-828c-4955-b498-bcbd8ff70fc1" targetNamespace="http://schemas.microsoft.com/office/2006/metadata/properties" ma:root="true" ma:fieldsID="f443df6574e9bb558cbbb15b2aaf7239" ns2:_="" ns3:_="">
    <xsd:import namespace="acbe6b23-71b4-4403-97fb-fc6d1b058809"/>
    <xsd:import namespace="4469cb40-828c-4955-b498-bcbd8ff70f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be6b23-71b4-4403-97fb-fc6d1b0588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69cb40-828c-4955-b498-bcbd8ff70fc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469cb40-828c-4955-b498-bcbd8ff70fc1">
      <UserInfo>
        <DisplayName>Dmitry Chausovsky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B07BB3-C669-4B25-A648-3A39BD4072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be6b23-71b4-4403-97fb-fc6d1b058809"/>
    <ds:schemaRef ds:uri="4469cb40-828c-4955-b498-bcbd8ff70f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C3748D-E977-4A13-A06E-0AC7FDFCE8E8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4469cb40-828c-4955-b498-bcbd8ff70fc1"/>
    <ds:schemaRef ds:uri="http://schemas.openxmlformats.org/package/2006/metadata/core-properties"/>
    <ds:schemaRef ds:uri="acbe6b23-71b4-4403-97fb-fc6d1b05880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F43A76-641A-4ED7-95C5-3BF4F4902D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2165</TotalTime>
  <Words>232</Words>
  <Application>Microsoft Office PowerPoint</Application>
  <PresentationFormat>On-screen Show (16:9)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Lato</vt:lpstr>
      <vt:lpstr>Lato Black</vt:lpstr>
      <vt:lpstr>Open Sans</vt:lpstr>
      <vt:lpstr>Open Sans Light</vt:lpstr>
      <vt:lpstr>Roboto</vt:lpstr>
      <vt:lpstr>Times New Roman</vt:lpstr>
      <vt:lpstr>Wingdings</vt:lpstr>
      <vt:lpstr>3_Office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H Dang</dc:creator>
  <cp:lastModifiedBy>Robert Gross</cp:lastModifiedBy>
  <cp:revision>36</cp:revision>
  <cp:lastPrinted>2019-09-30T15:48:27Z</cp:lastPrinted>
  <dcterms:created xsi:type="dcterms:W3CDTF">2015-05-25T12:45:08Z</dcterms:created>
  <dcterms:modified xsi:type="dcterms:W3CDTF">2020-12-02T23:41:09Z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0x010100B550A36311CFE342BE202C75008ACE72</vt:lpwstr>
  </property>
</Properties>
</file>